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9"/>
  </p:notesMasterIdLst>
  <p:sldIdLst>
    <p:sldId id="285" r:id="rId2"/>
    <p:sldId id="257" r:id="rId3"/>
    <p:sldId id="276" r:id="rId4"/>
    <p:sldId id="277" r:id="rId5"/>
    <p:sldId id="278" r:id="rId6"/>
    <p:sldId id="262" r:id="rId7"/>
    <p:sldId id="265" r:id="rId8"/>
    <p:sldId id="266" r:id="rId9"/>
    <p:sldId id="267" r:id="rId10"/>
    <p:sldId id="268" r:id="rId11"/>
    <p:sldId id="279" r:id="rId12"/>
    <p:sldId id="280" r:id="rId13"/>
    <p:sldId id="281" r:id="rId14"/>
    <p:sldId id="282" r:id="rId15"/>
    <p:sldId id="283" r:id="rId16"/>
    <p:sldId id="284" r:id="rId17"/>
    <p:sldId id="28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D5C0"/>
    <a:srgbClr val="7AC2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08" autoAdjust="0"/>
  </p:normalViewPr>
  <p:slideViewPr>
    <p:cSldViewPr>
      <p:cViewPr varScale="1">
        <p:scale>
          <a:sx n="65" d="100"/>
          <a:sy n="65" d="100"/>
        </p:scale>
        <p:origin x="17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16.95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 23 1060 0 0,'0'0'1335'0'0,"-4"-4"-1212"0"0,4 4-90 0 0,-1 0-1 0 0,0-1 1 0 0,1 1-1 0 0,-1-1 1 0 0,0 1-1 0 0,1-1 1 0 0,-1 1-1 0 0,1-1 0 0 0,-1 1 1 0 0,0-1-1 0 0,1 0 1 0 0,-1 1-1 0 0,1-1 1 0 0,0 0-1 0 0,-1 0 1 0 0,1 1-1 0 0,0-1 1 0 0,-1 0-1 0 0,1 0 1 0 0,0 1-1 0 0,0-1 1 0 0,0 0-1 0 0,-1-1 0 0 0,18 0 341 0 0,50 16-210 0 0,-41-7-50 0 0,24 1 92 0 0,-1-3 0 0 0,71 0 0 0 0,-101-4-169 0 0,0 0 0 0 0,32 8 0 0 0,-31-5-21 0 0,0-1-1 0 0,36 1 1 0 0,-11-5 16 0 0,-25 0 6 0 0,-1 0-1 0 0,0 2 1 0 0,1 0 0 0 0,-1 1 0 0 0,34 8-1 0 0,53 15 275 0 0,125 13 0 0 0,-93-18-549 0 0,221 31 363 0 0,-148-37-85 0 0,90 15 86 0 0,-185-26 55 0 0,-76-4-171 0 0,0 3 0 0 0,55 7 1 0 0,7 5 0 0 0,185-1 0 0 0,83 1-8 0 0,292-1 122 0 0,-407-16-368 0 0,-1-10 215 0 0,397-17-153 0 0,-350 22 459 0 0,417-8-340 0 0,-695 15 59 0 0,1-1 0 0 0,31-8 0 0 0,-32 6 44 0 0,0 0 0 0 0,33-1 0 0 0,-21 3-367 0 0,-34 2 446 0 0,24-7-516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1.43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0 152 860 0 0,'82'-27'1481'0'0,"0"3"-1"0"0,136-21 1 0 0,-189 40-1240 0 0,85-11 753 0 0,152 0 1 0 0,-235 15-891 0 0,40 1-361 0 0,-45 0-2836 0 0,-7-18 847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6:53.42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41 1016 0 0,'264'-29'1286'0'0,"-191"21"-993"0"0,140 5 0 0 0,-121 4-136 0 0,-62-1-125 0 0,0 2 0 0 0,33 6 1 0 0,33 3 10 0 0,366 16 253 0 0,186 13-287 0 0,403 36-122 0 0,-898-65 267 0 0,654 40-135 0 0,-613-41 64 0 0,122 2-285 0 0,-277-11 185 0 0,46 8-1 0 0,5 1 41 0 0,843 7 264 0 0,-655-19-300 0 0,47 12-55 0 0,192-10-91 0 0,-303 12 373 0 0,875-28 137 0 0,-11 8-664 0 0,-628 10 225 0 0,-143 5 52 0 0,-191-5 39 0 0,776 7 87 0 0,-855-8-114 0 0,64 8 0 0 0,19 2 132 0 0,484-6-48 0 0,-332-7 57 0 0,-117 12-151 0 0,-11 0 3 0 0,87-6-52 0 0,549 5 43 0 0,-743-8-33 0 0,49 9 0 0 0,12 0 16 0 0,735 3 490 0 0,-791-15-438 0 0,50-7 0 0 0,-49 4-34 0 0,50-1 0 0 0,1081-36-226 0 0,-1127 39 288 0 0,524-21-93 0 0,-539 24 75 0 0,49-8 0 0 0,26 0-35 0 0,811-34 178 0 0,-873 39-134 0 0,188-6 84 0 0,-81 5-231 0 0,182-28 0 0 0,-296 27 352 0 0,73 0 0 0 0,-109 5-503 0 0,8 0-1132 0 0,-1-2 378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9.18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841 52 2412 0 0,'3'-10'6359'0'0,"-28"-2"-5571"0"0,-19 2-622 0 0,0 2 0 0 0,-1 3 0 0 0,0 1 0 0 0,0 2 0 0 0,-64 5 0 0 0,9-1-41 0 0,-102-2-222 0 0,202 0 93 0 0,-1 0 0 0 0,1 0 0 0 0,-1 0 0 0 0,1 0 0 0 0,-1 0 0 0 0,1 0-1 0 0,0 0 1 0 0,-1 0 0 0 0,1 0 0 0 0,-1 0 0 0 0,1 0 0 0 0,-1 0 0 0 0,1 0 0 0 0,-1 1 0 0 0,1-1 0 0 0,-1 0 0 0 0,1 0 0 0 0,-1 0 0 0 0,1 1 0 0 0,0-1 0 0 0,-1 0-1 0 0,1 1 1 0 0,0-1 0 0 0,-1 0 0 0 0,1 1 0 0 0,0-1 0 0 0,-1 0 0 0 0,1 1 0 0 0,0-1 0 0 0,-1 0 0 0 0,1 1 0 0 0,0-1 0 0 0,0 1 0 0 0,0-1 0 0 0,0 1 0 0 0,-1-1-1 0 0,1 1 1 0 0,9 20-129 0 0,24 16-2 0 0,17 6-14 0 0,-14-13-29 0 0,57 62 1 0 0,-84-82 157 0 0,-1 1-1 0 0,0-1 1 0 0,-1 1 0 0 0,0 0-1 0 0,-1 1 1 0 0,0 0 0 0 0,-1 0 0 0 0,0 0-1 0 0,-1 0 1 0 0,0 1 0 0 0,2 16-1 0 0,-6-18 7 0 0,1 1 0 0 0,-2-1 1 0 0,1 0-1 0 0,-2 1 0 0 0,1-1 0 0 0,-2 0 0 0 0,1 1 0 0 0,-2-1 1 0 0,1-1-1 0 0,-1 1 0 0 0,-1-1 0 0 0,0 1 0 0 0,-1-1 0 0 0,0 0 0 0 0,0-1 1 0 0,-1 0-1 0 0,0 0 0 0 0,-10 10 0 0 0,-17 14 6 0 0,-1 0 0 0 0,-2-3 0 0 0,-43 28 0 0 0,59-43 48 0 0,-55 28 6 0 0,60-36-83 0 0,0 1 0 0 0,1 1-1 0 0,0 0 1 0 0,-24 20 0 0 0,38-29 36 0 0,1 0 0 0 0,0 1 0 0 0,0-1 1 0 0,-1 0-1 0 0,1 0 0 0 0,0 0 0 0 0,0 0 0 0 0,0 0 1 0 0,-1 0-1 0 0,1 1 0 0 0,0-1 0 0 0,0 0 0 0 0,0 0 1 0 0,-1 0-1 0 0,1 1 0 0 0,0-1 0 0 0,0 0 0 0 0,0 0 1 0 0,0 1-1 0 0,0-1 0 0 0,0 0 0 0 0,0 0 0 0 0,-1 0 1 0 0,1 1-1 0 0,0-1 0 0 0,0 0 0 0 0,0 0 0 0 0,0 1 1 0 0,0-1-1 0 0,0 0 0 0 0,0 1 0 0 0,0-1 0 0 0,0 0 1 0 0,0 0-1 0 0,0 1 0 0 0,1-1 0 0 0,-1 0 0 0 0,0 0 1 0 0,0 1-1 0 0,0-1 0 0 0,0 0 0 0 0,0 0 0 0 0,0 0 1 0 0,0 1-1 0 0,1-1 0 0 0,-1 0 0 0 0,0 0 0 0 0,0 0 1 0 0,0 1-1 0 0,1-1 0 0 0,-1 0 0 0 0,0 0 0 0 0,0 0 1 0 0,0 0-1 0 0,1 0 0 0 0,-1 0 0 0 0,0 1 0 0 0,0-1 1 0 0,1 0-1 0 0,-1 0 0 0 0,0 0 0 0 0,0 0 0 0 0,1 0 1 0 0,-1 0-1 0 0,0 0 0 0 0,0 0 0 0 0,1 0 0 0 0,-1 0 0 0 0,37 5-51 0 0,-1-1-1 0 0,59-1 0 0 0,-93-3-47 0 0,48 0 102 0 0,-27-2-749 0 0,-1-1-1 0 0,0-1 0 0 0,0-1 0 0 0,0-1 0 0 0,0-1 1 0 0,31-14-1 0 0,-39 15 38 0 0,11-3-399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9.82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64 1360 0 0,'11'-9'425'0'0,"1"1"-1"0"0,1 1 0 0 0,0 0 1 0 0,0 0-1 0 0,0 1 1 0 0,18-5-1 0 0,-20 7-193 0 0,-7 3-183 0 0,0 0 0 0 0,0 0-1 0 0,1 0 1 0 0,-1 1 0 0 0,1-1-1 0 0,-1 1 1 0 0,0 0-1 0 0,1 1 1 0 0,-1-1 0 0 0,1 1-1 0 0,-1 0 1 0 0,0 0 0 0 0,0 0-1 0 0,1 0 1 0 0,-1 1-1 0 0,0 0 1 0 0,7 4 0 0 0,5 4 20 0 0,0 0 1 0 0,26 24-1 0 0,-35-28-12 0 0,0 0-23 0 0,1 1 0 0 0,-1 0-1 0 0,-1 0 1 0 0,0 1 0 0 0,0-1-1 0 0,0 1 1 0 0,-1 1 0 0 0,0-1-1 0 0,0 1 1 0 0,5 15 0 0 0,-6-8 67 0 0,0 0 1 0 0,-1 0 0 0 0,0 1 0 0 0,-2-1 0 0 0,1 27-1 0 0,-4-35-69 0 0,1-1-1 0 0,-1 0 0 0 0,0 0 1 0 0,-1 0-1 0 0,0 0 1 0 0,0 0-1 0 0,0-1 0 0 0,-1 1 1 0 0,0-1-1 0 0,0 0 1 0 0,-1 0-1 0 0,1 0 1 0 0,-10 8-1 0 0,-9 9 63 0 0,-43 34 0 0 0,53-46 17 0 0,2-2 2 0 0,-1 0 0 0 0,1-1 1 0 0,-2 0-1 0 0,1 0 0 0 0,-17 6 0 0 0,66-59-18 0 0,345-355 174 0 0,-343 342 137 0 0,-61 77-366 0 0,2 1 0 0 0,0 1-1 0 0,1 1 1 0 0,1 1 0 0 0,1 1 0 0 0,1 0 0 0 0,1 1 0 0 0,-15 35 0 0 0,27-53-47 0 0,-1 1 8 0 0,0 1 1 0 0,1 0-1 0 0,0 0 0 0 0,0 1 1 0 0,1-1-1 0 0,0 0 0 0 0,0 1 0 0 0,1 0 1 0 0,1-1-1 0 0,-1 1 0 0 0,2 0 1 0 0,2 18-1 0 0,-1-18-4 0 0,1 1-1 0 0,1-1 1 0 0,-1 1 0 0 0,2-1 0 0 0,-1 0-1 0 0,1-1 1 0 0,1 1 0 0 0,0-1 0 0 0,0 0-1 0 0,1-1 1 0 0,0 1 0 0 0,1-1 0 0 0,-1-1-1 0 0,1 1 1 0 0,1-1 0 0 0,0-1 0 0 0,0 1-1 0 0,0-2 1 0 0,0 1 0 0 0,1-1 0 0 0,10 4-1 0 0,-13-7 24 0 0,0 1-178 0 0,0 0 1 0 0,0 0 0 0 0,0-1-1 0 0,1 0 1 0 0,-1-1 0 0 0,1 1 0 0 0,-1-1-1 0 0,1-1 1 0 0,0 1 0 0 0,0-1-1 0 0,-1-1 1 0 0,1 1 0 0 0,8-3-1 0 0,-9 0-288 0 0,0 0-1 0 0,-1 0 1 0 0,0-1-1 0 0,1 0 1 0 0,-1 0-1 0 0,-1 0 1 0 0,9-9-1 0 0,-6 3-785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0.42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77 2104 0 0,'0'-3'103'0'0,"0"0"0"0"0,0 0-1 0 0,1-1 1 0 0,-1 1 0 0 0,1 0-1 0 0,0 0 1 0 0,0 0 0 0 0,0-1-1 0 0,0 1 1 0 0,1 0 0 0 0,-1 0-1 0 0,1 1 1 0 0,-1-1 0 0 0,1 0 0 0 0,0 1-1 0 0,0-1 1 0 0,1 1 0 0 0,-1-1-1 0 0,0 1 1 0 0,1 0 0 0 0,0 0-1 0 0,-1 0 1 0 0,1 0 0 0 0,0 1-1 0 0,0-1 1 0 0,0 1 0 0 0,0-1 0 0 0,0 1-1 0 0,0 0 1 0 0,0 0 0 0 0,0 1-1 0 0,1-1 1 0 0,-1 1 0 0 0,0-1-1 0 0,0 1 1 0 0,1 0 0 0 0,-1 0-1 0 0,0 1 1 0 0,1-1 0 0 0,-1 0 0 0 0,0 1-1 0 0,0 0 1 0 0,0 0 0 0 0,5 2-1 0 0,0 1-90 0 0,-1 0 0 0 0,1 0 0 0 0,-1 1 0 0 0,1 0 0 0 0,-2 0 0 0 0,1 1 0 0 0,0 0 0 0 0,-1 0 0 0 0,0 1 0 0 0,-1-1 0 0 0,1 1 0 0 0,-1 1 0 0 0,-1-1-1 0 0,1 1 1 0 0,-1-1 0 0 0,-1 1 0 0 0,1 0 0 0 0,-1 1 0 0 0,-1-1 0 0 0,1 0 0 0 0,-2 1 0 0 0,1 0 0 0 0,-1-1 0 0 0,0 1 0 0 0,-1 0 0 0 0,0 0 0 0 0,0-1 0 0 0,-1 1 0 0 0,0 0 0 0 0,-1-1 0 0 0,0 1-1 0 0,0 0 1 0 0,-7 15 0 0 0,-1-4 96 0 0,-1 0 0 0 0,0-1 0 0 0,-1-1 0 0 0,-2 1 1 0 0,-18 19-1 0 0,13-15 194 0 0,-26 39 0 0 0,36-52-137 0 0,-4 5-74 0 0,13-15-87 0 0,0 0-1 0 0,0 1 1 0 0,0-1 0 0 0,0 0 0 0 0,0 0 0 0 0,0 0 0 0 0,0 1 0 0 0,0-1 0 0 0,0 0 0 0 0,0 0 0 0 0,0 1 0 0 0,0-1-1 0 0,0 0 1 0 0,0 0 0 0 0,0 0 0 0 0,0 1 0 0 0,0-1 0 0 0,1 0 0 0 0,-1 0 0 0 0,0 1 0 0 0,0-1 0 0 0,0 0 0 0 0,0 0 0 0 0,0 0-1 0 0,0 0 1 0 0,1 1 0 0 0,-1-1 0 0 0,0 0 0 0 0,0 0 0 0 0,0 0 0 0 0,1 0 0 0 0,-1 0 0 0 0,0 1 0 0 0,0-1 0 0 0,0 0-1 0 0,1 0 1 0 0,-1 0 0 0 0,0 0 0 0 0,0 0 0 0 0,0 0 0 0 0,1 0 0 0 0,-1 0 0 0 0,0 0 0 0 0,0 0 0 0 0,1 0 0 0 0,-1 0 0 0 0,0 0-1 0 0,0 0 1 0 0,1 0 0 0 0,-1 0 0 0 0,0 0 0 0 0,0 0 0 0 0,0 0 0 0 0,1 0 0 0 0,-1-1 0 0 0,0 1 0 0 0,0 0 0 0 0,0 0-1 0 0,1 0 1 0 0,-1 0 0 0 0,0 0 0 0 0,0-1 0 0 0,43-6 75 0 0,-1-2 0 0 0,72-27 0 0 0,22-5-621 0 0,-111 36-880 0 0,0-1 1 0 0,-1-1-1 0 0,46-22 0 0 0,-55 21 448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6:54.48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0 0 860 0 0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6:54.82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0 0 888 0 0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6:55.28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61 860 0 0,'0'0'860'0'0,"15"10"-734"0"0,14-18-20 0 0,19-6 74 0 0,-1 3 0 0 0,88-10 0 0 0,-90 19-127 0 0,322-13 264 0 0,-355 15-311 0 0,0 0-1 0 0,1 1 1 0 0,-1 0-1 0 0,0 1 1 0 0,0 0-1 0 0,16 6 1 0 0,-17-5 2 0 0,-1-1 0 0 0,1 0 0 0 0,-1 0 0 0 0,1-1 0 0 0,0-1 0 0 0,-1 0 0 0 0,1 0 0 0 0,11-2 0 0 0,17 0-237 0 0,232 2 417 0 0,-155-12 1 0 0,48 12-714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7.37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559 150 936 0 0,'0'-4'509'0'0,"0"-12"-40"0"0,0 1-1 0 0,2-1 0 0 0,4-21 0 0 0,-6 34-388 0 0,1 0 0 0 0,-1 0-1 0 0,1 0 1 0 0,0 0 0 0 0,0 0 0 0 0,0 0 0 0 0,0 0 0 0 0,1 1 0 0 0,-1-1 0 0 0,1 0 0 0 0,-1 1 0 0 0,1-1 0 0 0,0 1 0 0 0,0 0 0 0 0,0 0 0 0 0,1-1 0 0 0,-1 1-1 0 0,0 1 1 0 0,1-1 0 0 0,-1 0 0 0 0,1 0 0 0 0,0 1 0 0 0,-1 0 0 0 0,1-1 0 0 0,0 1 0 0 0,3-1 0 0 0,-2 3-19 0 0,-1-1 0 0 0,1 1 0 0 0,-1 0 0 0 0,0 0 0 0 0,1 0 0 0 0,-1 0 0 0 0,0 1 0 0 0,0-1 0 0 0,0 1 0 0 0,0 0 0 0 0,0-1 0 0 0,4 5 0 0 0,-5-5-72 0 0,4 4 10 0 0,-1 0-1 0 0,1 0 1 0 0,-1 0 0 0 0,0 1 0 0 0,-1-1-1 0 0,1 1 1 0 0,-1 1 0 0 0,0-1-1 0 0,-1 0 1 0 0,0 1 0 0 0,0 0 0 0 0,0-1-1 0 0,0 1 1 0 0,1 10 0 0 0,0 3 59 0 0,-1 1 0 0 0,0 0 0 0 0,-1 35 0 0 0,-3-47-47 0 0,-1-1 0 0 0,0 1 1 0 0,0-1-1 0 0,0 1 1 0 0,-1-1-1 0 0,-1 1 1 0 0,1-1-1 0 0,-1-1 0 0 0,0 1 1 0 0,-1 0-1 0 0,-7 8 1 0 0,-11 15 115 0 0,-31 30 0 0 0,54-61-126 0 0,-16 16 43 0 0,-1-1 1 0 0,-1 0 0 0 0,0-2-1 0 0,-1 0 1 0 0,-1-1 0 0 0,-28 13-1 0 0,9-7 18 0 0,0-3-1 0 0,-61 17 0 0 0,77-26-4 0 0,-1-1 1 0 0,1-2 0 0 0,-1 0-1 0 0,-27 0 1 0 0,43-3-65 0 0,1 0 0 0 0,0 0 0 0 0,0-1 0 0 0,0 0 0 0 0,0-1 0 0 0,0 1 1 0 0,0-1-1 0 0,0 0 0 0 0,0-1 0 0 0,1 0 0 0 0,-1 0 0 0 0,1 0 0 0 0,0-1 0 0 0,0 0 0 0 0,0 0 0 0 0,0-1 1 0 0,-8-8-1 0 0,13 11 8 0 0,-1 1 0 0 0,1-1 0 0 0,0 0 0 0 0,0 0 0 0 0,0 0 0 0 0,0 0 0 0 0,0 0 1 0 0,0 0-1 0 0,0 0 0 0 0,1 0 0 0 0,-1 0 0 0 0,1 0 0 0 0,-1 0 0 0 0,1 0 0 0 0,0-1 0 0 0,0 1 1 0 0,0 0-1 0 0,0 0 0 0 0,0 0 0 0 0,2-4 0 0 0,-1 2-1 0 0,0 0 0 0 0,1 0 1 0 0,0 0-1 0 0,0 0 0 0 0,0 0 0 0 0,1 0 0 0 0,-1 1 1 0 0,1-1-1 0 0,6-5 0 0 0,-2 2 9 0 0,0 1 0 0 0,1 0 0 0 0,-1 0 0 0 0,2 0 0 0 0,-1 1 0 0 0,0 0 0 0 0,1 1 0 0 0,15-6 0 0 0,-12 8-15 0 0,-1 0-1 0 0,0 0 0 0 0,1 1 0 0 0,-1 0 0 0 0,0 1 1 0 0,1 1-1 0 0,-1 0 0 0 0,1 0 0 0 0,-1 1 0 0 0,0 0 1 0 0,0 1-1 0 0,0 1 0 0 0,0-1 0 0 0,0 2 0 0 0,19 10 1 0 0,-29-14 4 0 0,50 22-71 0 0,0 2-1 0 0,-2 2 0 0 0,54 41 1 0 0,-92-61 77 0 0,0 1 1 0 0,0-2-1 0 0,1 1 1 0 0,0-2-1 0 0,0 1 1 0 0,0-2 0 0 0,1 1-1 0 0,0-2 1 0 0,0 0-1 0 0,0 0 1 0 0,0-1-1 0 0,23 0 1 0 0,-31-3-3 0 0,1 1 1 0 0,-1-1-1 0 0,0 0 1 0 0,1 0-1 0 0,-1-1 1 0 0,0 1-1 0 0,0-1 1 0 0,0 0-1 0 0,0-1 0 0 0,7-3 1 0 0,21-11 73 0 0,-18 10-63 0 0,-1 0 1 0 0,1-1-1 0 0,-2-1 0 0 0,1-1 0 0 0,-1 0 0 0 0,-1 0 0 0 0,0-1 1 0 0,15-18-1 0 0,78-108-111 0 0,-91 116 110 0 0,18-33 72 0 0,7-11 576 0 0,-63 203-229 0 0,20-112-376 0 0,0 50 0 0 0,4-75-55 0 0,1 1 1 0 0,0 0 0 0 0,-1-1-1 0 0,1 1 1 0 0,0-1 0 0 0,0 0-1 0 0,-1 1 1 0 0,1-1 0 0 0,0 0-1 0 0,1 1 1 0 0,-1-1 0 0 0,0 0-1 0 0,0 0 1 0 0,3 2-1 0 0,-2-1 8 0 0,0 0-6 0 0,-1 0 0 0 0,1 0 0 0 0,-1 0 0 0 0,1 0 0 0 0,0 0 1 0 0,0-1-1 0 0,0 1 0 0 0,0 0 0 0 0,0-1 0 0 0,0 0 0 0 0,0 0 0 0 0,0 1 0 0 0,1-1 0 0 0,-1 0 0 0 0,0-1 0 0 0,1 1 0 0 0,-1 0 0 0 0,1-1 0 0 0,-1 1 0 0 0,1-1 0 0 0,-1 0 1 0 0,6 0-1 0 0,-4-1 3 0 0,1 0 0 0 0,-1 0 0 0 0,1-1 0 0 0,-1 1 0 0 0,1-1 1 0 0,-1 0-1 0 0,0-1 0 0 0,0 1 0 0 0,0-1 0 0 0,0 0 0 0 0,5-4 1 0 0,4-6-60 0 0,-1 0 0 0 0,-1 0 0 0 0,0-1-1 0 0,0 0 1 0 0,13-25 0 0 0,-20 30 47 0 0,-1 1-1 0 0,0-1 1 0 0,-1 0-1 0 0,1 0 0 0 0,-2 0 1 0 0,2-14-1 0 0,1-4 61 0 0,-4 25-89 0 0,1 1 40 0 0,-1 0 1 0 0,0 0-1 0 0,0 0 0 0 0,0 0 1 0 0,0 0-1 0 0,0 0 0 0 0,0 0 1 0 0,0 0-1 0 0,0 0 1 0 0,0 0-1 0 0,-1 0 0 0 0,1 0 1 0 0,0 0-1 0 0,-1 0 1 0 0,1 0-1 0 0,0 0 0 0 0,-1 1 1 0 0,0-3-1 0 0,-43-25-37 0 0,22 15-37 0 0,21 9 13 0 0,11 5-17 0 0,48 3-31 0 0,105-4-1 0 0,-61-3 158 0 0,-98 3-51 0 0,5 0-4 0 0,0 0 0 0 0,0 0 0 0 0,0 1 0 0 0,0 1 0 0 0,16 3 0 0 0,-23-4-2 0 0,0-1 0 0 0,-1 1 0 0 0,1 0 0 0 0,0 0 0 0 0,0 0 0 0 0,-1 0 0 0 0,1 1 0 0 0,0-1 0 0 0,-1 0 0 0 0,1 1 0 0 0,-1-1 0 0 0,0 1-1 0 0,1-1 1 0 0,-1 1 0 0 0,0 0 0 0 0,0-1 0 0 0,0 1 0 0 0,0 0 0 0 0,0 0 0 0 0,0 0 0 0 0,-1 0 0 0 0,1 0 0 0 0,-1 0 0 0 0,1 0 0 0 0,-1 0 0 0 0,0 0 0 0 0,0 0 0 0 0,0 0 0 0 0,0 0 0 0 0,0 0 0 0 0,-1 3 0 0 0,1 20 83 0 0,-4 22-114 0 0,2-40 21 0 0,-9 36-12 0 0,2 1-1 0 0,1 0 1 0 0,-2 57-1 0 0,10-97 32 0 0,1 0 0 0 0,0 0 0 0 0,0-1 0 0 0,0 1 0 0 0,1 0 0 0 0,-1 0 0 0 0,1-1 0 0 0,0 1 0 0 0,0-1 0 0 0,0 1 0 0 0,1-1 0 0 0,-1 0 0 0 0,1 0 0 0 0,-1 0 1 0 0,1 0-1 0 0,0-1 0 0 0,0 1 0 0 0,0-1 0 0 0,6 4 0 0 0,-5-3 5 0 0,1-1 1 0 0,-1 1 0 0 0,0-1-1 0 0,1 0 1 0 0,-1 0-1 0 0,1-1 1 0 0,-1 1 0 0 0,1-1-1 0 0,0 0 1 0 0,0 0 0 0 0,-1-1-1 0 0,1 1 1 0 0,0-1 0 0 0,0 0-1 0 0,0-1 1 0 0,0 1-1 0 0,6-2 1 0 0,4-3 10 0 0,-1-1-1 0 0,0-1 1 0 0,-1 0 0 0 0,1-1-1 0 0,-1 0 1 0 0,-1-1 0 0 0,1-1-1 0 0,-2 0 1 0 0,1 0 0 0 0,-2-1-1 0 0,1-1 1 0 0,-1 0 0 0 0,11-17-1 0 0,-11 14 121 0 0,-1-1 0 0 0,0 0 0 0 0,-1 0 0 0 0,-1 0 0 0 0,0-1 0 0 0,-2-1 0 0 0,0 1 0 0 0,0 0 0 0 0,-2-1 0 0 0,0 0 0 0 0,0-24 0 0 0,-3 38-107 0 0,-1 0 0 0 0,0 0 0 0 0,1 0 0 0 0,-2 0-1 0 0,1 0 1 0 0,0 0 0 0 0,-1 0 0 0 0,1 0 0 0 0,-1 1 0 0 0,0-1 0 0 0,0 1 0 0 0,-1 0 0 0 0,1-1 0 0 0,-1 1-1 0 0,0 0 1 0 0,1 0 0 0 0,-1 1 0 0 0,-1-1 0 0 0,1 1 0 0 0,0-1 0 0 0,-1 1 0 0 0,1 0 0 0 0,-6-2 0 0 0,2 0-26 0 0,0 1 0 0 0,0 1 0 0 0,0-1 0 0 0,0 1 0 0 0,-1 0 0 0 0,1 1 0 0 0,-1 0 0 0 0,1 0 0 0 0,-1 1 0 0 0,1-1 0 0 0,-1 2 0 0 0,-13 1 0 0 0,9 1-109 0 0,1 0 1 0 0,0 1 0 0 0,0 0 0 0 0,1 1-1 0 0,-17 10 1 0 0,21-12-193 0 0,1 0 0 0 0,-1 1 0 0 0,1 0 0 0 0,1 0-1 0 0,-1 0 1 0 0,0 1 0 0 0,1 0 0 0 0,0-1 0 0 0,0 2 0 0 0,0-1-1 0 0,1 0 1 0 0,0 1 0 0 0,-3 6 0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7.75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116 1 1360 0 0,'-18'53'4034'0'0,"18"-45"-3975"0"0,1 1-1 0 0,-1-1 1 0 0,2 0-1 0 0,-1 0 0 0 0,1 1 1 0 0,0-1-1 0 0,1 0 0 0 0,0-1 1 0 0,0 1-1 0 0,1 0 1 0 0,0-1-1 0 0,0 0 0 0 0,7 9 1 0 0,5 11 9 0 0,-3-8 2 0 0,0-1 0 0 0,1 0-1 0 0,1-1 1 0 0,29 26 0 0 0,-20-21 28 0 0,28 35-1 0 0,-39-42-85 0 0,-10-12 11 0 0,0 0-1 0 0,-1 0 0 0 0,1 0 0 0 0,-1 1 0 0 0,1-1 0 0 0,-1 1 0 0 0,2 5 0 0 0,-4-8 175 0 0,1-1-194 0 0,-1 0 0 0 0,0 1-1 0 0,0-1 1 0 0,0 1 0 0 0,0-1 0 0 0,0 0 0 0 0,0 1-1 0 0,1-1 1 0 0,-1 1 0 0 0,0-1 0 0 0,0 0 0 0 0,0 1-1 0 0,0-1 1 0 0,-1 1 0 0 0,1-1 0 0 0,0 0 0 0 0,0 1-1 0 0,0-1 1 0 0,0 1 0 0 0,0-1 0 0 0,0 0 0 0 0,-1 1-1 0 0,1-1 1 0 0,0 0 0 0 0,0 1 0 0 0,0-1 0 0 0,-1 0-1 0 0,1 1 1 0 0,0-1 0 0 0,-1 0 0 0 0,1 0 0 0 0,0 1-1 0 0,-1-1 1 0 0,1 0 0 0 0,-8 7 28 0 0,1 0-1 0 0,-1-1 1 0 0,0 0-1 0 0,0-1 1 0 0,0 1-1 0 0,-1-2 1 0 0,0 1 0 0 0,0-1-1 0 0,0 0 1 0 0,-1-1-1 0 0,-16 3 1 0 0,0 0-593 0 0,1-1-1 0 0,-1-2 1 0 0,-39 0-1 0 0,56-3 203 0 0,0-1 0 0 0,1 0 0 0 0,-1-1 1 0 0,0 0-1 0 0,-14-5 0 0 0,20 6 268 0 0,-26-10-1034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8.12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0 156 2328 0 0,'36'-22'592'0'0,"-2"0"-44"0"0,6 1 24 0 0,-5-1-108 0 0,1 4 8 0 0,-2 3-148 0 0,-3 1-47 0 0,-1 4-33 0 0,3 4-24 0 0,-1 2-516 0 0,-11 2-489 0 0,0 2-383 0 0,-2 0-1012 0 0</inkml:trace>
  <inkml:trace contextRef="#ctx0" brushRef="#br0" timeOffset="1">831 398 1416 0 0,'27'6'592'0'0,"6"-2"76"0"0,-18-4-68 0 0,15 0-100 0 0,3 0-20 0 0,5 0-104 0 0,2 0 52 0 0,0 0 29 0 0,40-16-33 0 0,-49 14-128 0 0,-5 2-164 0 0,-3-2-16 0 0,-11-6-660 0 0,-3 8-605 0 0,1-6-51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1.81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293 0 2132 0 0,'-2'77'4576'0'0,"-17"115"-3397"0"0,-12-42-646 0 0,-72 209 0 0 0,49-218-2081 0 0,-19 55-2991 0 0,63-157 3445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9.3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192 83 1604 0 0,'-9'-20'2409'0'0,"7"18"-2151"0"0,1 0 1 0 0,0-1-1 0 0,0 1 0 0 0,0 0 0 0 0,0-1 0 0 0,0 1 1 0 0,1-1-1 0 0,-1 1 0 0 0,1-1 0 0 0,-1-3 0 0 0,2 4-206 0 0,-1 1 0 0 0,1 0 0 0 0,-1-1 0 0 0,1 1 0 0 0,0 0 0 0 0,-1 0 0 0 0,1-1 0 0 0,0 1 0 0 0,0 0 0 0 0,0 0 0 0 0,0 0 0 0 0,0 0 0 0 0,0 0 0 0 0,0 0 0 0 0,1 0 0 0 0,-1 1 0 0 0,0-1-1 0 0,0 0 1 0 0,1 1 0 0 0,-1-1 0 0 0,0 1 0 0 0,1-1 0 0 0,-1 1 0 0 0,3-1 0 0 0,3-1-3 0 0,1 0 0 0 0,0 0 0 0 0,0 1-1 0 0,0 0 1 0 0,0 1 0 0 0,0 0 0 0 0,0 0 0 0 0,0 1 0 0 0,0-1-1 0 0,0 2 1 0 0,0-1 0 0 0,0 1 0 0 0,0 1 0 0 0,-1-1 0 0 0,1 1-1 0 0,-1 0 1 0 0,1 1 0 0 0,-1 0 0 0 0,-1 0 0 0 0,1 1 0 0 0,0-1-1 0 0,-1 2 1 0 0,0-1 0 0 0,0 0 0 0 0,-1 1 0 0 0,6 7-1 0 0,-1-2-18 0 0,-1 1-1 0 0,-1 0 1 0 0,0 0-1 0 0,-1 1 1 0 0,0-1-1 0 0,0 2 1 0 0,-2-1-1 0 0,0 1 1 0 0,0-1-1 0 0,-1 1 1 0 0,-1 1-1 0 0,0-1 0 0 0,1 25 1 0 0,-5-27-11 0 0,0-1 0 0 0,-1 0 0 0 0,0 0 0 0 0,-1 0 0 0 0,0 0 0 0 0,-1 0 0 0 0,0-1-1 0 0,-1 0 1 0 0,0 1 0 0 0,0-2 0 0 0,-1 1 0 0 0,0-1 0 0 0,-1 0 0 0 0,0 0 0 0 0,-1 0 0 0 0,0-1 0 0 0,0 0 0 0 0,0-1 0 0 0,-1 0 0 0 0,-13 8 0 0 0,3-2-58 0 0,-1-2 0 0 0,-1 0 0 0 0,0 0 0 0 0,0-2 0 0 0,-1-1 0 0 0,0-1 0 0 0,-1 0 0 0 0,1-2 1 0 0,-24 3-1 0 0,-41-6-910 0 0,85-2 927 0 0,0 0 1 0 0,1-1 0 0 0,-1 1-1 0 0,0 0 1 0 0,0-1-1 0 0,0 1 1 0 0,0-1 0 0 0,0 0-1 0 0,1 1 1 0 0,-1-1-1 0 0,0 0 1 0 0,1 0 0 0 0,-1 0-1 0 0,0 0 1 0 0,1-1-1 0 0,-1 1 1 0 0,1 0 0 0 0,0-1-1 0 0,-1 1 1 0 0,1-1-1 0 0,-1-1 1 0 0,2 2 7 0 0,-1 0-1 0 0,1 1 0 0 0,0-1 1 0 0,-1 0-1 0 0,1 0 1 0 0,0 0-1 0 0,0 1 1 0 0,0-1-1 0 0,0 0 1 0 0,0 0-1 0 0,0 0 1 0 0,0 0-1 0 0,0 0 0 0 0,0 1 1 0 0,0-1-1 0 0,0 0 1 0 0,1 0-1 0 0,-1 0 1 0 0,0 1-1 0 0,1-1 1 0 0,-1 0-1 0 0,0 0 1 0 0,1 1-1 0 0,-1-1 1 0 0,1 0-1 0 0,-1 0 0 0 0,1 1 1 0 0,-1-1-1 0 0,1 1 1 0 0,0-1-1 0 0,-1 1 1 0 0,1-1-1 0 0,0 1 1 0 0,-1-1-1 0 0,1 1 1 0 0,0-1-1 0 0,0 1 0 0 0,0 0 1 0 0,-1-1-1 0 0,1 1 1 0 0,0 0-1 0 0,0 0 1 0 0,0 0-1 0 0,0 0 1 0 0,-1 0-1 0 0,1-1 1 0 0,1 2-1 0 0,25-5-58 0 0,0 1 1 0 0,0 1-1 0 0,0 1 0 0 0,0 2 1 0 0,0 1-1 0 0,53 10 0 0 0,-37-4 95 0 0,1-2 0 0 0,0-2-1 0 0,73-2 1 0 0,-88-2 29 0 0,-18-1-29 0 0,0 0 0 0 0,0-1-1 0 0,0 0 1 0 0,0-1 0 0 0,0 0 0 0 0,-1-1-1 0 0,1 0 1 0 0,-1-1 0 0 0,0 0-1 0 0,13-9 1 0 0,-6 2 76 0 0,0 0 0 0 0,-1-1-1 0 0,0 0 1 0 0,26-31 0 0 0,113-163 478 0 0,-147 197-500 0 0,-8 10-75 0 0,0-1 0 0 0,0 1 0 0 0,0 0 0 0 0,0 0 0 0 0,0 0 0 0 0,0 0 0 0 0,0 0-1 0 0,1 0 1 0 0,-1 0 0 0 0,0 0 0 0 0,0 0 0 0 0,0-1 0 0 0,0 1 0 0 0,0 0 0 0 0,0 0-1 0 0,0 0 1 0 0,1 0 0 0 0,-1 0 0 0 0,0 0 0 0 0,0 0 0 0 0,0 0 0 0 0,0 0 0 0 0,0 0-1 0 0,0 0 1 0 0,0 0 0 0 0,1 0 0 0 0,-1 0 0 0 0,0 0 0 0 0,0 0 0 0 0,0 0 0 0 0,0 0-1 0 0,0 0 1 0 0,0 0 0 0 0,1 0 0 0 0,-1 0 0 0 0,0 0 0 0 0,0 0 0 0 0,0 0-1 0 0,0 0 1 0 0,0 1 0 0 0,0-1 0 0 0,0 0 0 0 0,1 0 0 0 0,-1 0 0 0 0,0 0 0 0 0,0 0-1 0 0,0 0 1 0 0,0 0 0 0 0,0 0 0 0 0,0 0 0 0 0,0 1 0 0 0,0-1 0 0 0,0 0 0 0 0,0 0-1 0 0,0 0 1 0 0,0 0 0 0 0,0 0 0 0 0,0 1 0 0 0,5 12 46 0 0,-1 22 19 0 0,-3 190-65 0 0,-1-219 8 0 0,1 0 1 0 0,0 1 0 0 0,0-1-1 0 0,1 0 1 0 0,0 0-1 0 0,0 0 1 0 0,0 0 0 0 0,1 0-1 0 0,-1 0 1 0 0,2-1-1 0 0,4 9 1 0 0,-6-12-14 0 0,0 0 1 0 0,-1 1-1 0 0,1-1 0 0 0,0 0 1 0 0,0 0-1 0 0,0 0 0 0 0,0 0 0 0 0,1-1 1 0 0,-1 1-1 0 0,0 0 0 0 0,1-1 1 0 0,-1 0-1 0 0,1 0 0 0 0,-1 1 1 0 0,1-1-1 0 0,0-1 0 0 0,0 1 1 0 0,-1 0-1 0 0,1-1 0 0 0,0 1 1 0 0,0-1-1 0 0,0 0 0 0 0,0 0 1 0 0,-1 0-1 0 0,1 0 0 0 0,0-1 1 0 0,0 1-1 0 0,0-1 0 0 0,4-1 0 0 0,2-2-21 0 0,1 0-1 0 0,-2-1 0 0 0,1 0 0 0 0,-1-1 0 0 0,1 1 0 0 0,-1-1 0 0 0,-1-1 0 0 0,1 0 0 0 0,-1 0 0 0 0,-1 0 0 0 0,1-1 0 0 0,-1 0 1 0 0,0 0-1 0 0,-1-1 0 0 0,0 0 0 0 0,0 1 0 0 0,-1-2 0 0 0,0 1 0 0 0,-1 0 0 0 0,0-1 0 0 0,0 0 0 0 0,-1 1 0 0 0,1-18 0 0 0,-3 21 8 0 0,0 0-1 0 0,-1 0 1 0 0,1-1-1 0 0,-1 1 0 0 0,-1 0 1 0 0,1 0-1 0 0,-1 0 1 0 0,0 0-1 0 0,-1 0 0 0 0,1 0 1 0 0,-1 1-1 0 0,0-1 1 0 0,-1 1-1 0 0,1 0 0 0 0,-1 0 1 0 0,0 0-1 0 0,0 0 1 0 0,-1 1-1 0 0,-8-8 0 0 0,-8-4-27 0 0,-1 1-1 0 0,-1 2 1 0 0,-36-18-1 0 0,20 11 69 0 0,44 19-567 0 0,25 8 355 0 0,48 10 117 0 0,236-3-112 0 0,-285-14 221 0 0,-18 0-33 0 0,0 0 1 0 0,0 1-1 0 0,0 0 1 0 0,0 1-1 0 0,0 1 0 0 0,0-1 1 0 0,0 2-1 0 0,-1-1 1 0 0,0 2-1 0 0,0-1 1 0 0,11 8-1 0 0,-15-9 15 0 0,-2 1 0 0 0,1 0 1 0 0,0 0-1 0 0,-1 0 0 0 0,1 0 0 0 0,-1 1 0 0 0,-1 0 0 0 0,1 0 1 0 0,-1 0-1 0 0,1 0 0 0 0,-2 1 0 0 0,1-1 0 0 0,0 1 0 0 0,-1 0 1 0 0,0-1-1 0 0,-1 1 0 0 0,1 0 0 0 0,-1 0 0 0 0,0 0 0 0 0,0 0 1 0 0,-1 11-1 0 0,0 3-23 0 0,-1 0 1 0 0,0 0-1 0 0,-2-1 1 0 0,-7 31-1 0 0,7-40-61 0 0,0 0 0 0 0,1 0 0 0 0,0 1 0 0 0,0-1 0 0 0,1 12 0 0 0,1-19 49 0 0,0 0 1 0 0,0-1-1 0 0,0 1 0 0 0,0-1 1 0 0,1 1-1 0 0,-1-1 0 0 0,1 1 1 0 0,0-1-1 0 0,-1 1 0 0 0,1-1 0 0 0,0 0 1 0 0,1 1-1 0 0,-1-1 0 0 0,0 0 1 0 0,1 0-1 0 0,-1 0 0 0 0,1 0 0 0 0,0 0 1 0 0,-1 0-1 0 0,1 0 0 0 0,0 0 1 0 0,0-1-1 0 0,3 3 0 0 0,-1-3 34 0 0,0 0-1 0 0,0 0 0 0 0,-1 0 1 0 0,1 0-1 0 0,0-1 0 0 0,0 1 1 0 0,0-1-1 0 0,0 0 0 0 0,0 0 1 0 0,0-1-1 0 0,-1 1 0 0 0,1-1 1 0 0,0 0-1 0 0,0 0 0 0 0,0 0 1 0 0,-1 0-1 0 0,1-1 0 0 0,-1 1 1 0 0,1-1-1 0 0,-1 0 0 0 0,1 0 1 0 0,-1 0-1 0 0,5-5 0 0 0,8-6 80 0 0,-1 0 0 0 0,-1 0 0 0 0,19-24 0 0 0,-24 28-42 0 0,-1-2 0 0 0,-1 1 0 0 0,0-1 0 0 0,0 0 0 0 0,-1 0 0 0 0,0-1 0 0 0,-1 1 0 0 0,-1-1 0 0 0,0 0 0 0 0,0-1 0 0 0,-1 1 0 0 0,-1-1 0 0 0,0 0 0 0 0,0-13 0 0 0,-3 21-33 0 0,1-1-1 0 0,-1 1 1 0 0,-1-1 0 0 0,1 1 0 0 0,-1 0-1 0 0,0 0 1 0 0,0 0 0 0 0,-1 0 0 0 0,1 0-1 0 0,-1 0 1 0 0,0 1 0 0 0,-1-1 0 0 0,1 1 0 0 0,-1 0-1 0 0,0 0 1 0 0,0 0 0 0 0,0 0 0 0 0,0 1-1 0 0,-9-6 1 0 0,6 4-160 0 0,-1 0-1 0 0,0 1 1 0 0,-1-1-1 0 0,1 2 1 0 0,-1-1-1 0 0,0 1 1 0 0,1 0-1 0 0,-1 1 1 0 0,-1 0-1 0 0,1 0 0 0 0,-11 1 1 0 0,-6 1-3469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30.11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303 106 1100 0 0,'13'-19'5324'0'0,"-11"18"-5028"0"0,-1 1-238 0 0,-1 0 0 0 0,1-1 1 0 0,-1 1-1 0 0,1 0 0 0 0,-1 0 1 0 0,1 0-1 0 0,-1 0 0 0 0,0-1 1 0 0,1 1-1 0 0,-1 0 0 0 0,1 0 0 0 0,-1-1 1 0 0,0 1-1 0 0,1 0 0 0 0,-1-1 1 0 0,0 1-1 0 0,1-1 0 0 0,-1 1 0 0 0,0 0 1 0 0,0-1-1 0 0,1 1 0 0 0,-1-1 1 0 0,0 1-1 0 0,0-1 0 0 0,0 1 1 0 0,0 0-1 0 0,1-1 0 0 0,-1 1 0 0 0,0-1 1 0 0,0 1-1 0 0,0-1 0 0 0,0 1 1 0 0,0-1-1 0 0,0 1 0 0 0,0-1 0 0 0,0 1 1 0 0,-1-1-1 0 0,1 1 0 0 0,0-1 1 0 0,0 1-1 0 0,0 0 0 0 0,0-1 1 0 0,0-1 193 0 0,0 2-228 0 0,0 0 0 0 0,0 0 1 0 0,0 0-1 0 0,0 0 0 0 0,1 0 0 0 0,-1 0 1 0 0,0 0-1 0 0,0 0 0 0 0,0 0 0 0 0,0 0 1 0 0,0 0-1 0 0,0 0 0 0 0,2-2-31 0 0,0-1-1 0 0,0 1 0 0 0,0 0 1 0 0,0 0-1 0 0,0 0 0 0 0,0 0 0 0 0,1 0 1 0 0,-1 0-1 0 0,1 1 0 0 0,-1-1 1 0 0,1 1-1 0 0,2-2 0 0 0,38-19-52 0 0,-34 19 42 0 0,1-1 0 0 0,-1 1 0 0 0,0 1 0 0 0,1-1 0 0 0,-1 2 0 0 0,1-1 0 0 0,0 1 0 0 0,0 1 0 0 0,-1 0 0 0 0,1 0 0 0 0,0 1 0 0 0,-1 0 0 0 0,1 1 1 0 0,11 3-1 0 0,-16-4 16 0 0,0 1 1 0 0,-1 0-1 0 0,1 0 1 0 0,0 0-1 0 0,-1 0 1 0 0,1 1-1 0 0,-1 0 1 0 0,0 0-1 0 0,0 0 1 0 0,0 0 0 0 0,0 1-1 0 0,-1-1 1 0 0,1 1-1 0 0,-1 0 1 0 0,0 0-1 0 0,0 0 1 0 0,0 1-1 0 0,-1-1 1 0 0,0 1-1 0 0,0-1 1 0 0,0 1 0 0 0,0 0-1 0 0,0 0 1 0 0,-1 0-1 0 0,0 0 1 0 0,0 0-1 0 0,-1 0 1 0 0,1 0-1 0 0,-1 5 1 0 0,-1-2 5 0 0,0-1 0 0 0,0 1-1 0 0,0-1 1 0 0,-1 0 0 0 0,0 1 0 0 0,-1-1 0 0 0,1 0 0 0 0,-1 0-1 0 0,-1-1 1 0 0,1 1 0 0 0,-1-1 0 0 0,-1 1 0 0 0,1-1 0 0 0,-8 7 0 0 0,-11 12 11 0 0,-2-1 1 0 0,-28 21-1 0 0,26-24-85 0 0,-32 35 1 0 0,58-55 51 0 0,0 1 0 0 0,0-1 0 0 0,0 0 0 0 0,0 0 0 0 0,1 1 0 0 0,-1-1 0 0 0,1 0 0 0 0,-1 1 0 0 0,1-1 0 0 0,-1 0 0 0 0,1 1 0 0 0,-1-1 0 0 0,1 1 0 0 0,0-1 0 0 0,0 1 0 0 0,0-1 0 0 0,0 1 0 0 0,0-1 0 0 0,0 0 0 0 0,1 1 0 0 0,-1-1 0 0 0,0 1 0 0 0,1-1 0 0 0,-1 1 0 0 0,1-1 0 0 0,-1 0 0 0 0,1 1 0 0 0,0-1 0 0 0,-1 0 0 0 0,1 0 0 0 0,0 0 0 0 0,0 1 0 0 0,0-1 0 0 0,2 2 0 0 0,5 5 28 0 0,0-1-1 0 0,0 0 1 0 0,18 12 0 0 0,-3-2-102 0 0,-11-7 39 0 0,-3-3 53 0 0,0 1 1 0 0,0-1 0 0 0,0 2-1 0 0,-1-1 1 0 0,-1 1-1 0 0,1 0 1 0 0,-1 1-1 0 0,-1 0 1 0 0,0 0 0 0 0,8 17-1 0 0,-14-25 56 0 0,1-1 80 0 0,-7 11-98 0 0,-2-3-5 0 0,-1-1-1 0 0,0 0 0 0 0,-1 0 1 0 0,1-1-1 0 0,-1 0 0 0 0,-1 0 1 0 0,0-1-1 0 0,-20 8 1 0 0,-105 34 78 0 0,102-37-134 0 0,-18 4-1411 0 0,0-2 0 0 0,-1-3 1 0 0,-68 6-1 0 0,92-15 107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31.93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398 174 2296 0 0,'0'0'1200'0'0,"-4"0"-730"0"0,2 0-416 0 0,-1-1-1 0 0,1 1 1 0 0,0 0-1 0 0,0-1 0 0 0,0 1 1 0 0,0-1-1 0 0,0 0 1 0 0,0 0-1 0 0,0 0 0 0 0,0 0 1 0 0,0 0-1 0 0,0 0 1 0 0,1 0-1 0 0,-1-1 1 0 0,0 1-1 0 0,1-1 0 0 0,-1 1 1 0 0,1-1-1 0 0,-1 1 1 0 0,1-1-1 0 0,0 0 0 0 0,0 0 1 0 0,0 0-1 0 0,0 0 1 0 0,0 0-1 0 0,0 0 0 0 0,0 0 1 0 0,1 0-1 0 0,-1 0 1 0 0,1 0-1 0 0,0 0 1 0 0,-1 0-1 0 0,1-3 0 0 0,-1 0 11 0 0,1 0 0 0 0,0 0 0 0 0,0-1 0 0 0,0 1 0 0 0,1 0 0 0 0,-1 0-1 0 0,1-1 1 0 0,0 1 0 0 0,1 0 0 0 0,-1 0 0 0 0,1 0 0 0 0,0 0 0 0 0,3-4 0 0 0,-2 4-14 0 0,-1 1 1 0 0,1 0 0 0 0,1 0-1 0 0,-1 0 1 0 0,0 0 0 0 0,1 1-1 0 0,0-1 1 0 0,8-4-1 0 0,-10 6-46 0 0,1 1-1 0 0,0 0 0 0 0,0 0 0 0 0,-1 0 0 0 0,1 1 0 0 0,0-1 0 0 0,0 1 0 0 0,0-1 0 0 0,0 1 0 0 0,0 0 0 0 0,0 0 0 0 0,0 0 0 0 0,0 1 0 0 0,0-1 0 0 0,0 1 0 0 0,0 0 0 0 0,5 1 0 0 0,2 2 8 0 0,0-1 0 0 0,0 2 0 0 0,0-1 0 0 0,-1 1 0 0 0,0 1 0 0 0,0 0 0 0 0,0 0 0 0 0,-1 1 0 0 0,1 0 0 0 0,-2 0 0 0 0,1 1 0 0 0,-1 0 0 0 0,0 0 0 0 0,-1 1 0 0 0,0 0 0 0 0,0 0 0 0 0,-1 0 1 0 0,0 1-1 0 0,-1-1 0 0 0,0 1 0 0 0,0 1 0 0 0,-1-1 0 0 0,0 0 0 0 0,-1 1 0 0 0,-1-1 0 0 0,1 1 0 0 0,-1 20 0 0 0,-3-14 2 0 0,0-1 1 0 0,0 1-1 0 0,-2-1 1 0 0,0 0-1 0 0,-1 0 1 0 0,0 0-1 0 0,-2 0 1 0 0,0-1-1 0 0,0 0 1 0 0,-1-1-1 0 0,-1 0 0 0 0,-1 0 1 0 0,0 0-1 0 0,0-2 1 0 0,-2 1-1 0 0,-12 11 1 0 0,-2 0-14 0 0,-1-2 0 0 0,0 0 0 0 0,-2-2 0 0 0,0-1 0 0 0,-2-1 0 0 0,-57 25 0 0 0,71-37 0 0 0,1 0 0 0 0,-1-1 0 0 0,0-1 0 0 0,0-1 0 0 0,0 0 0 0 0,-30 0 0 0 0,43-3-6 0 0,1 0-1 0 0,-1 0 1 0 0,1-1-1 0 0,-1 0 0 0 0,1 0 1 0 0,-1 0-1 0 0,1 0 1 0 0,-1 0-1 0 0,1-1 0 0 0,0 1 1 0 0,0-1-1 0 0,0 0 1 0 0,0 0-1 0 0,0 0 1 0 0,0 0-1 0 0,0-1 0 0 0,1 1 1 0 0,-1-1-1 0 0,1 1 1 0 0,-1-1-1 0 0,1 0 0 0 0,-3-6 1 0 0,1 2-12 0 0,1-1 0 0 0,0 1 1 0 0,0-1-1 0 0,1 1 0 0 0,0-1 1 0 0,0 0-1 0 0,0 0 0 0 0,1 0 0 0 0,0-15 1 0 0,1 21 18 0 0,0-1 0 0 0,0 1-1 0 0,0-1 1 0 0,1 1 0 0 0,-1-1 0 0 0,1 1 0 0 0,-1 0 0 0 0,1-1 0 0 0,0 1 0 0 0,0-1 0 0 0,0 1 0 0 0,0 0 0 0 0,0 0 0 0 0,1 0 0 0 0,-1-1 0 0 0,0 1 0 0 0,1 1 0 0 0,0-1 0 0 0,0 0-1 0 0,-1 0 1 0 0,5-2 0 0 0,-2 1 3 0 0,1 1 0 0 0,-1 0-1 0 0,0 1 1 0 0,1-1 0 0 0,0 1-1 0 0,-1 0 1 0 0,1 0 0 0 0,0 0 0 0 0,-1 1-1 0 0,10-1 1 0 0,7 3-69 0 0,0 0 0 0 0,0 1-1 0 0,39 12 1 0 0,44 18-137 0 0,-74-21 244 0 0,1-2-1 0 0,0-1 1 0 0,1-1 0 0 0,0-2-1 0 0,54 4 1 0 0,-74-11-44 0 0,0-1 0 0 0,-1 0 1 0 0,0 0-1 0 0,1-1 0 0 0,-1 0 0 0 0,0-1 1 0 0,-1-1-1 0 0,1 1 0 0 0,-1-2 1 0 0,0 1-1 0 0,0-2 0 0 0,9-7 1 0 0,18-14 53 0 0,53-55 1 0 0,-73 66-5 0 0,78-88 283 0 0,-63 67-175 0 0,-26 31 149 0 0,0 0 0 0 0,-1 0 0 0 0,0 0 0 0 0,0-1 0 0 0,-1 0 0 0 0,6-17 167 0 0,-31 66-257 0 0,5 3-213 0 0,1 0 0 0 0,2 1 1 0 0,3 0-1 0 0,1 0 0 0 0,2 1 1 0 0,2 1-1 0 0,3 78 0 0 0,2-122-2 0 0,0-1-1 0 0,1 1 0 0 0,-1-1 1 0 0,1 1-1 0 0,0-1 0 0 0,0 1 1 0 0,0-1-1 0 0,0 0 0 0 0,0 1 1 0 0,0-1-1 0 0,1 0 0 0 0,-1 0 1 0 0,1 0-1 0 0,0 0 0 0 0,-1 0 1 0 0,1 0-1 0 0,0 0 0 0 0,0-1 1 0 0,0 1-1 0 0,0-1 0 0 0,1 1 1 0 0,-1-1-1 0 0,0 0 0 0 0,0 0 1 0 0,1 0-1 0 0,-1 0 0 0 0,1 0 1 0 0,-1-1-1 0 0,1 1 0 0 0,-1-1 1 0 0,1 1-1 0 0,-1-1 0 0 0,1 0 1 0 0,0 0-1 0 0,-1 0 0 0 0,1 0 1 0 0,-1-1-1 0 0,1 1 0 0 0,-1-1 1 0 0,5-1-1 0 0,6-5-18 0 0,0-1-1 0 0,0 0 1 0 0,-1-1 0 0 0,0-1-1 0 0,0 0 1 0 0,-1 0-1 0 0,0-1 1 0 0,-1 0 0 0 0,-1-1-1 0 0,0 0 1 0 0,0-1 0 0 0,12-24-1 0 0,-8 10-68 0 0,0 0 0 0 0,-2-1-1 0 0,-1 0 1 0 0,-2-1-1 0 0,8-41 1 0 0,-16 67 82 0 0,1-1 0 0 0,-1 1 1 0 0,0 0-1 0 0,0 0 0 0 0,0 0 1 0 0,0-1-1 0 0,-1 1 0 0 0,1 0 0 0 0,-1 0 1 0 0,0 0-1 0 0,0 0 0 0 0,0 0 1 0 0,0 0-1 0 0,-1 0 0 0 0,1 0 0 0 0,-1 0 1 0 0,1 0-1 0 0,-4-3 0 0 0,1 2-13 0 0,-1 0-1 0 0,1-1 1 0 0,-1 1-1 0 0,0 1 1 0 0,0-1 0 0 0,-1 1-1 0 0,1 0 1 0 0,-12-5-1 0 0,-5 0-43 0 0,-2 1 1 0 0,1 1-1 0 0,-42-5 0 0 0,60 10 62 0 0,-32 1-173 0 0,32 3 52 0 0,24 2 59 0 0,21 0-14 0 0,0-2 1 0 0,1-2-1 0 0,41-3 0 0 0,3-1-26 0 0,-58 2 72 0 0,1-1 0 0 0,38-9 1 0 0,30-3-6 0 0,96 5 128 0 0,-190 9-93 0 0,0 0 0 0 0,0 1 0 0 0,0-1 0 0 0,0 1 0 0 0,0 0-1 0 0,-1-1 1 0 0,1 1 0 0 0,0 0 0 0 0,0 0 0 0 0,0 0 0 0 0,-1 0 0 0 0,1 0 0 0 0,-1 1-1 0 0,1-1 1 0 0,-1 0 0 0 0,1 1 0 0 0,-1-1 0 0 0,0 1 0 0 0,0 0 0 0 0,1-1 0 0 0,-1 1 0 0 0,0 0-1 0 0,-1-1 1 0 0,1 1 0 0 0,0 0 0 0 0,0 0 0 0 0,0 4 0 0 0,0-1 21 0 0,1 1-1 0 0,-1 0 1 0 0,0-1 0 0 0,-1 1 0 0 0,0 0-1 0 0,0-1 1 0 0,0 1 0 0 0,0 0 0 0 0,-1 0-1 0 0,-2 8 1 0 0,-10 27-46 0 0,-22 44 0 0 0,21-55-27 0 0,1 1-1 0 0,2 0 1 0 0,1 0-1 0 0,-9 52 1 0 0,18-81 46 0 0,1 1-1 0 0,-1 0 1 0 0,1 0 0 0 0,0 0 0 0 0,0 0 0 0 0,0 0 0 0 0,0 0-1 0 0,0 0 1 0 0,1-1 0 0 0,-1 1 0 0 0,1 0 0 0 0,0 0-1 0 0,-1 0 1 0 0,1-1 0 0 0,1 1 0 0 0,-1 0 0 0 0,0-1 0 0 0,1 1-1 0 0,-1-1 1 0 0,5 5 0 0 0,-4-6 18 0 0,1 1 0 0 0,0-1 0 0 0,1 0 0 0 0,-1 0 0 0 0,0 0 0 0 0,0 0 0 0 0,0-1 0 0 0,1 1 0 0 0,-1-1 0 0 0,0 0 0 0 0,0 0-1 0 0,1 0 1 0 0,-1 0 0 0 0,0 0 0 0 0,1-1 0 0 0,-1 0 0 0 0,0 1 0 0 0,5-3 0 0 0,5-1-10 0 0,1-1 1 0 0,-1-1-1 0 0,1 0 0 0 0,-2-1 0 0 0,1 0 1 0 0,-1-1-1 0 0,0-1 0 0 0,0 0 1 0 0,-1 0-1 0 0,-1-1 0 0 0,1 0 0 0 0,16-23 1 0 0,-18 21 28 0 0,0-1 1 0 0,0 0 0 0 0,-1-1 0 0 0,-1 0 0 0 0,0 0 0 0 0,-1 0 0 0 0,0-1-1 0 0,-1 0 1 0 0,-1 0 0 0 0,0 0 0 0 0,2-27 0 0 0,-6 36-15 0 0,-1 0-1 0 0,1 0 1 0 0,-1 0 0 0 0,0 0 0 0 0,-1 0 0 0 0,1 0 0 0 0,-1 0-1 0 0,-1 1 1 0 0,1-1 0 0 0,-1 1 0 0 0,0-1 0 0 0,0 1 0 0 0,0 0 0 0 0,-1 0-1 0 0,0 0 1 0 0,0 1 0 0 0,-8-9 0 0 0,1 4-62 0 0,-1 0-1 0 0,1 0 1 0 0,-1 1 0 0 0,-1 1 0 0 0,0 0-1 0 0,-22-9 1 0 0,15 12-1178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32.43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334 1 1748 0 0,'-18'11'544'0'0,"1"1"0"0"0,0 1-1 0 0,1 0 1 0 0,0 1 0 0 0,1 1-1 0 0,-21 27 1 0 0,20-24-241 0 0,-4 5-136 0 0,1 1 1 0 0,2 0 0 0 0,0 2 0 0 0,1 0-1 0 0,2 0 1 0 0,1 2 0 0 0,1-1 0 0 0,1 2-1 0 0,2 0 1 0 0,0 0 0 0 0,2 0 0 0 0,2 1-1 0 0,0 0 1 0 0,0 46 0 0 0,6-68-148 0 0,0 1 1 0 0,0 0-1 0 0,0-1 0 0 0,1 1 1 0 0,1-1-1 0 0,0 0 1 0 0,0 0-1 0 0,0 0 0 0 0,1 0 1 0 0,0 0-1 0 0,1-1 1 0 0,-1 1-1 0 0,1-1 1 0 0,1-1-1 0 0,-1 1 0 0 0,1-1 1 0 0,1 0-1 0 0,-1 0 1 0 0,1 0-1 0 0,0-1 0 0 0,0 0 1 0 0,0-1-1 0 0,1 1 1 0 0,0-2-1 0 0,0 1 1 0 0,0-1-1 0 0,0 0 0 0 0,0 0 1 0 0,1-1-1 0 0,-1-1 1 0 0,1 1-1 0 0,0-1 0 0 0,15 0 1 0 0,-17-2 6 0 0,-1 0 0 0 0,1 0 0 0 0,-1-1 1 0 0,1 0-1 0 0,-1 0 0 0 0,0-1 0 0 0,0 1 0 0 0,0-1 0 0 0,0-1 1 0 0,0 1-1 0 0,0-1 0 0 0,-1 0 0 0 0,0 0 0 0 0,0 0 1 0 0,0-1-1 0 0,7-9 0 0 0,-11 12 40 0 0,1 0-1 0 0,-1 0 1 0 0,-1 0 0 0 0,1 0-1 0 0,0 0 1 0 0,0 0 0 0 0,-1 0-1 0 0,1 0 1 0 0,-1 0 0 0 0,0 0 0 0 0,0 0-1 0 0,0 0 1 0 0,0-1 0 0 0,0 1-1 0 0,0 0 1 0 0,0 0 0 0 0,-1 0-1 0 0,1 0 1 0 0,-1 0 0 0 0,1 0 0 0 0,-2-2-1 0 0,0 0-21 0 0,0 1 0 0 0,0 0-1 0 0,0-1 1 0 0,-1 1 0 0 0,0 0-1 0 0,1 1 1 0 0,-1-1 0 0 0,0 0-1 0 0,0 1 1 0 0,-6-4 0 0 0,-1 0 10 0 0,-1 1 1 0 0,0-1-1 0 0,0 2 0 0 0,0 0 0 0 0,0 0 1 0 0,-15-2-1 0 0,20 5-71 0 0,0 1 0 0 0,0-1 0 0 0,0 1 0 0 0,0 0-1 0 0,0 1 1 0 0,0 0 0 0 0,0 0 0 0 0,0 0 0 0 0,0 0 0 0 0,0 1 0 0 0,0 0 0 0 0,-8 4 0 0 0,-1 3-727 0 0,0 0 0 0 0,-26 21 1 0 0,36-26 313 0 0,1-1-141 0 0,1 0 0 0 0,0 0 0 0 0,0 0 1 0 0,0 0-1 0 0,0 1 0 0 0,1 0 0 0 0,-1-1 0 0 0,1 1 1 0 0,0 0-1 0 0,-3 6 0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32.86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64 1616 0 0,'29'-6'503'0'0,"274"-51"4854"0"0,-296 57-5911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33.75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46 1832 0 0,'0'-2'115'0'0,"0"0"-1"0"0,1 0 1 0 0,-1 0-1 0 0,1 0 0 0 0,0 0 1 0 0,0 1-1 0 0,0-1 1 0 0,0 0-1 0 0,0 0 1 0 0,0 1-1 0 0,0-1 1 0 0,0 0-1 0 0,1 1 0 0 0,-1 0 1 0 0,1-1-1 0 0,-1 1 1 0 0,1 0-1 0 0,-1-1 1 0 0,1 1-1 0 0,0 0 1 0 0,0 0-1 0 0,0 0 1 0 0,-1 1-1 0 0,1-1 0 0 0,0 0 1 0 0,0 1-1 0 0,0-1 1 0 0,0 1-1 0 0,0 0 1 0 0,3-1-1 0 0,65-4 513 0 0,-67 5-549 0 0,5 1-26 0 0,-1 0 0 0 0,1 1 0 0 0,-1-1 1 0 0,1 2-1 0 0,-1-1 0 0 0,0 1 0 0 0,0 0 1 0 0,0 1-1 0 0,13 7 0 0 0,-9-3 33 0 0,-1-1 1 0 0,1 1-1 0 0,-1 1 1 0 0,0 0-1 0 0,9 11 0 0 0,-13-12-49 0 0,0 0 0 0 0,0 0-1 0 0,-1 0 1 0 0,0 0 0 0 0,-1 1 0 0 0,0 0-1 0 0,0 0 1 0 0,-1 0 0 0 0,0 0-1 0 0,0 1 1 0 0,-1-1 0 0 0,-1 1 0 0 0,1 0-1 0 0,-2-1 1 0 0,1 1 0 0 0,-1 0 0 0 0,-1 0-1 0 0,0-1 1 0 0,0 1 0 0 0,-3 10-1 0 0,-10 18 72 0 0,-2-2-1 0 0,-1 1 0 0 0,-2-2 0 0 0,-1 0 0 0 0,-2-2 0 0 0,-1 0 1 0 0,-49 52-1 0 0,63-76-2 0 0,-18 22 232 0 0,27-30-342 0 0,1 0 1 0 0,-1 0 0 0 0,1 0-1 0 0,-1 0 1 0 0,1 0 0 0 0,-1 0-1 0 0,1 0 1 0 0,0-1 0 0 0,0 1-1 0 0,0 0 1 0 0,-1 0 0 0 0,1 0-1 0 0,0-1 1 0 0,0 1 0 0 0,0 0-1 0 0,0-1 1 0 0,0 1 0 0 0,0-1-1 0 0,0 1 1 0 0,0-1 0 0 0,1 0-1 0 0,-1 1 1 0 0,0-1-1 0 0,0 0 1 0 0,0 0 0 0 0,0 0-1 0 0,0 0 1 0 0,1 0 0 0 0,0 0-1 0 0,45-1-26 0 0,-30 0 15 0 0,9 0 33 0 0,1-2 1 0 0,-1-1-1 0 0,1 0 1 0 0,-1-3 0 0 0,33-11-1 0 0,-2-3 64 0 0,69-37 1 0 0,-95 39-17 0 0,0-2 0 0 0,-1-1 0 0 0,-1-1 0 0 0,35-37 0 0 0,-44 40-47 0 0,20-21 37 0 0,-27 27 53 0 0,0 0 0 0 0,29-23 0 0 0,-7 2 638 0 0,-32 32-509 0 0,-4 5-50 0 0,-15 21-105 0 0,11-15-58 0 0,-54 93 104 0 0,54-91-134 0 0,0 1-1 0 0,1 0 1 0 0,0 0-1 0 0,1 0 0 0 0,0 0 1 0 0,1 0-1 0 0,0 1 1 0 0,0 12-1 0 0,2-22 6 0 0,0 0 1 0 0,1 1-1 0 0,-1-1 0 0 0,1 0 0 0 0,0 1 1 0 0,0-1-1 0 0,-1 0 0 0 0,2 0 0 0 0,-1 0 1 0 0,0 0-1 0 0,0 0 0 0 0,0 0 0 0 0,1 0 1 0 0,-1 0-1 0 0,1 0 0 0 0,0-1 1 0 0,0 1-1 0 0,-1-1 0 0 0,4 2 0 0 0,38 22-21 0 0,-31-19 29 0 0,-10-5-11 0 0,0-1 0 0 0,0 1 0 0 0,0-1 0 0 0,0 1 0 0 0,1-1 1 0 0,-1 0-1 0 0,0 0 0 0 0,0 0 0 0 0,0 0 0 0 0,0 0 0 0 0,0 0 0 0 0,1 0 0 0 0,-1-1 0 0 0,0 1 0 0 0,0-1 0 0 0,0 0 0 0 0,0 0 0 0 0,0 0 1 0 0,0 0-1 0 0,0 0 0 0 0,-1 0 0 0 0,4-2 0 0 0,33-30-82 0 0,-34 28 65 0 0,0 1 0 0 0,0-1 0 0 0,0 0 1 0 0,-1 0-1 0 0,0 0 0 0 0,0-1 0 0 0,-1 1 0 0 0,1-1 0 0 0,-1 0 0 0 0,0 1 1 0 0,-1-1-1 0 0,0 0 0 0 0,1 0 0 0 0,-2 0 0 0 0,1 0 0 0 0,-1 0 0 0 0,0-1 1 0 0,0 1-1 0 0,-2-11 0 0 0,0 8 10 0 0,-1 1 1 0 0,1 0-1 0 0,-1 0 1 0 0,-1 0-1 0 0,0 1 1 0 0,0-1-1 0 0,0 1 1 0 0,-1 0-1 0 0,0 0 1 0 0,0 1-1 0 0,-1-1 1 0 0,0 1-1 0 0,-10-8 1 0 0,-30-16-62 0 0,-4-2-281 0 0,109 32 18 0 0,151 0-559 0 0,-199 1 888 0 0,-1 1 0 0 0,-1 0 0 0 0,1 1-1 0 0,0 0 1 0 0,-1 0 0 0 0,1 1 0 0 0,-1 0-1 0 0,0 1 1 0 0,0 0 0 0 0,-1 1 0 0 0,1-1-1 0 0,-1 1 1 0 0,0 1 0 0 0,-1 0 0 0 0,0 0-1 0 0,11 14 1 0 0,-9-4 7 0 0,-1 0 0 0 0,-1 1 1 0 0,-1 0-1 0 0,-1 0 0 0 0,5 27 0 0 0,-7-27-61 0 0,1 0 0 0 0,1 0 0 0 0,1-1 0 0 0,0 0 0 0 0,1 0-1 0 0,12 20 1 0 0,-15-30 50 0 0,0-1 0 0 0,1 0-1 0 0,-1 0 1 0 0,1-1-1 0 0,0 1 1 0 0,1-1 0 0 0,-1 0-1 0 0,1 0 1 0 0,0-1-1 0 0,1 0 1 0 0,-1 0 0 0 0,1 0-1 0 0,-1-1 1 0 0,1 0-1 0 0,0 0 1 0 0,0-1 0 0 0,0 0-1 0 0,1 0 1 0 0,10 1-1 0 0,-8-7 74 0 0,-2-1 1 0 0,0-1 0 0 0,0 0-1 0 0,0-1 1 0 0,-1 1-1 0 0,0-2 1 0 0,0 1-1 0 0,0-1 1 0 0,-1 0 0 0 0,-1 0-1 0 0,1 0 1 0 0,-1-1-1 0 0,7-17 1 0 0,-7 12 97 0 0,0 0 0 0 0,-1-1 0 0 0,-1 1 1 0 0,-1-1-1 0 0,0 0 0 0 0,0 0 0 0 0,-1 0 0 0 0,-2-21 1 0 0,1 33-98 0 0,-1-3-1 0 0,0-1 1 0 0,0 1-1 0 0,0-1 1 0 0,-1 1-1 0 0,0-1 1 0 0,0 1-1 0 0,0 0 1 0 0,-1 0 0 0 0,0 0-1 0 0,0 1 1 0 0,-1-1-1 0 0,0 1 1 0 0,1-1-1 0 0,-2 1 1 0 0,1 1-1 0 0,-9-8 1 0 0,2 2-1 0 0,0 1 0 0 0,0 0 0 0 0,-1 1 0 0 0,-1 1 0 0 0,1 0 0 0 0,-23-9 0 0 0,29 14-300 0 0,0 1 0 0 0,-1 0 0 0 0,1 0 0 0 0,0 0 0 0 0,-1 1 0 0 0,1 0-1 0 0,0 0 1 0 0,-1 1 0 0 0,1-1 0 0 0,0 1 0 0 0,0 1 0 0 0,-1-1 0 0 0,1 1 0 0 0,0 0 0 0 0,0 1 0 0 0,1-1-1 0 0,-11 7 1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34.26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314 65 1576 0 0,'11'-8'281'0'0,"1"0"-1"0"0,0 1 1 0 0,1 0-1 0 0,0 1 0 0 0,0 1 1 0 0,0 0-1 0 0,0 0 1 0 0,1 1-1 0 0,0 1 1 0 0,0 1-1 0 0,0 0 1 0 0,0 0-1 0 0,21 1 1 0 0,-28 2-232 0 0,1 1 0 0 0,-1-1 0 0 0,1 1 1 0 0,-1 1-1 0 0,0-1 0 0 0,0 1 0 0 0,0 0 1 0 0,0 1-1 0 0,-1 0 0 0 0,12 8 0 0 0,5 2 205 0 0,-19-12-212 0 0,-1 1 1 0 0,1-1 0 0 0,-1 1-1 0 0,0 0 1 0 0,0 0-1 0 0,0 0 1 0 0,0 0-1 0 0,0 1 1 0 0,-1-1-1 0 0,1 1 1 0 0,-1-1-1 0 0,0 1 1 0 0,0 0-1 0 0,0 0 1 0 0,-1 0 0 0 0,1 0-1 0 0,-1 0 1 0 0,0 0-1 0 0,1 8 1 0 0,-2-6 29 0 0,1 0 0 0 0,-1 0 0 0 0,-1 1 0 0 0,1-1 0 0 0,-1 0 0 0 0,0 0 0 0 0,0 0 1 0 0,0 0-1 0 0,-1 0 0 0 0,0 0 0 0 0,-4 8 0 0 0,-2-1 14 0 0,-1-1 0 0 0,0 0 0 0 0,0 0 0 0 0,-1-1 0 0 0,-1 0 0 0 0,0 0 0 0 0,-23 16 0 0 0,17-14 19 0 0,1 1 0 0 0,-21 23 0 0 0,36-36-115 0 0,0 0 1 0 0,0 0 0 0 0,0 0-1 0 0,0 1 1 0 0,0-1-1 0 0,0 0 1 0 0,0 0 0 0 0,1 1-1 0 0,-1-1 1 0 0,0 0-1 0 0,1 1 1 0 0,-1-1 0 0 0,1 1-1 0 0,0-1 1 0 0,-1 0-1 0 0,1 1 1 0 0,0-1 0 0 0,0 1-1 0 0,0-1 1 0 0,0 1-1 0 0,0-1 1 0 0,0 1 0 0 0,0-1-1 0 0,1 1 1 0 0,-1-1-1 0 0,0 1 1 0 0,1-1 0 0 0,-1 1-1 0 0,1-1 1 0 0,0 0-1 0 0,-1 1 1 0 0,1-1 0 0 0,0 0-1 0 0,1 2 1 0 0,4 3-32 0 0,0-1 1 0 0,0 0-1 0 0,1 0 1 0 0,-1-1-1 0 0,13 7 1 0 0,24 19-118 0 0,1 17 84 0 0,-25-27 34 0 0,-1-1 0 0 0,26 39 0 0 0,-39-51 2 0 0,-4-5 77 0 0,0-1 0 0 0,1 1 1 0 0,-1 0-1 0 0,0 0 0 0 0,0 0 1 0 0,0 0-1 0 0,0 0 0 0 0,-1 0 1 0 0,1 0-1 0 0,0 0 0 0 0,0 3 1 0 0,-1-4 168 0 0,-5 4-8 0 0,-2 1-150 0 0,-1 1 1 0 0,0-1-1 0 0,0-1 1 0 0,0 1-1 0 0,-1-1 0 0 0,0-1 1 0 0,0 0-1 0 0,0 0 1 0 0,-1-1-1 0 0,1 0 1 0 0,-18 3-1 0 0,-21 3 159 0 0,-57 2 0 0 0,31-4-13 0 0,34-2-858 0 0,0-2-1 0 0,-52-2 0 0 0,71-2-43 0 0,-1-2-1 0 0,1-1 1 0 0,0 0-1 0 0,0-2 1 0 0,1 0-1 0 0,-22-10 1 0 0,9-1-407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11.66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85 108 1844 0 0,'0'0'1875'0'0,"0"-3"-1462"0"0,1-1-278 0 0,0 0 0 0 0,0 1 0 0 0,1-1 0 0 0,-1 1 0 0 0,1-1 0 0 0,0 1 0 0 0,0 0 0 0 0,0 0 0 0 0,1 0 0 0 0,-1 0 0 0 0,1 0 0 0 0,0 0 0 0 0,4-2 0 0 0,-4 2-247 0 0,-1 0 355 0 0,-1 0 0 0 0,1 0 0 0 0,0 0 0 0 0,-1 0 0 0 0,1 0 0 0 0,-1 0 0 0 0,0 0 0 0 0,0-1 0 0 0,-1 1 0 0 0,1 0 0 0 0,0-5 0 0 0,-1-4 1025 0 0,-3 23-995 0 0,-77 383 164 0 0,43-239-271 0 0,34-142-293 0 0,-8 21 54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12.90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32 80 1768 0 0,'0'0'4503'0'0,"0"-4"-4215"0"0,-1-5-26 0 0,1 6-166 0 0,-1 0 0 0 0,1 0-1 0 0,0 0 1 0 0,0 0-1 0 0,0 0 1 0 0,0 0-1 0 0,1 0 1 0 0,-1 0-1 0 0,1 0 1 0 0,0 0 0 0 0,-1 0-1 0 0,1 0 1 0 0,1 0-1 0 0,2-5 1 0 0,-2 6-73 0 0,1 0 1 0 0,0 0-1 0 0,0 1 1 0 0,0-1-1 0 0,1 1 1 0 0,-1-1-1 0 0,0 1 1 0 0,0 0-1 0 0,1 0 1 0 0,-1 1-1 0 0,1-1 0 0 0,-1 1 1 0 0,1 0-1 0 0,-1-1 1 0 0,1 1-1 0 0,-1 1 1 0 0,0-1-1 0 0,1 1 1 0 0,-1-1-1 0 0,1 1 1 0 0,-1 0-1 0 0,6 2 1 0 0,7 3-46 0 0,0 1 0 0 0,-1 0 0 0 0,17 11 0 0 0,-23-12-28 0 0,-4-4 51 0 0,0 1-1 0 0,0 1 1 0 0,0-1 0 0 0,0 0 0 0 0,-1 1-1 0 0,0 0 1 0 0,0 0 0 0 0,0 1 0 0 0,0-1-1 0 0,0 1 1 0 0,-1 0 0 0 0,0 0 0 0 0,0 0 0 0 0,0 0-1 0 0,3 9 1 0 0,-3 0 53 0 0,0 0 0 0 0,-1 0 1 0 0,-1 0-1 0 0,0 0 0 0 0,-1 18 0 0 0,-1-23-51 0 0,0 0 0 0 0,-1 0 1 0 0,0-1-1 0 0,0 1 0 0 0,-1-1 0 0 0,0 1 0 0 0,0-1 0 0 0,-1 0 0 0 0,0 0 1 0 0,-7 9-1 0 0,-56 74-65 0 0,61-84 57 0 0,-11 12 39 0 0,-1-1 0 0 0,-1 0 1 0 0,-1-2-1 0 0,-37 25 0 0 0,32-24 429 0 0,4 1 940 0 0,39-21-992 0 0,11-3-427 0 0,296-49 100 0 0,-194 39-73 0 0,-92 14-2 0 0,0-3 1 0 0,46-11-1 0 0,-77 14 524 0 0,10-3-1987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13.97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267 102 988 0 0,'-18'-8'4786'0'0,"18"6"-4632"0"0,0 1-49 0 0,0-1-1 0 0,0 0 0 0 0,0 1 1 0 0,0-1-1 0 0,0 1 0 0 0,1-1 1 0 0,-1 1-1 0 0,0-1 0 0 0,1 1 1 0 0,0-1-1 0 0,-1 1 0 0 0,1-1 0 0 0,1-1 1 0 0,1-2-62 0 0,0 0 0 0 0,1 1 0 0 0,-1 0 0 0 0,1-1 0 0 0,0 1 0 0 0,0 0 0 0 0,0 1 0 0 0,8-6 0 0 0,-2 4-48 0 0,0 1 0 0 0,0 1 0 0 0,0-1 0 0 0,1 2 0 0 0,-1-1-1 0 0,1 1 1 0 0,-1 1 0 0 0,1 0 0 0 0,0 0 0 0 0,0 1 0 0 0,-1 1 0 0 0,1 0 0 0 0,0 0 0 0 0,17 5 0 0 0,-22-4 0 0 0,0 0 1 0 0,0 0 0 0 0,0 0 0 0 0,0 1 0 0 0,-1-1 0 0 0,1 2 0 0 0,-1-1 0 0 0,0 0 0 0 0,0 1 0 0 0,0 0 0 0 0,0 0 0 0 0,-1 1 0 0 0,1-1 0 0 0,-1 1 0 0 0,0 0 0 0 0,-1 0 0 0 0,1 0 0 0 0,-1 1-1 0 0,0-1 1 0 0,0 1 0 0 0,-1 0 0 0 0,0 0 0 0 0,0 0 0 0 0,0 0 0 0 0,0 0 0 0 0,0 10 0 0 0,-1-7 21 0 0,-1 0 0 0 0,0 0 0 0 0,0 0 1 0 0,-1 0-1 0 0,0-1 0 0 0,-1 1 0 0 0,0 0 0 0 0,0 0 0 0 0,-1-1 0 0 0,0 0 1 0 0,-1 1-1 0 0,0-1 0 0 0,-5 9 0 0 0,0-5 18 0 0,1 0-1 0 0,-1 0 1 0 0,-1-1-1 0 0,0-1 1 0 0,-1 0-1 0 0,0 0 1 0 0,-17 11-1 0 0,-3 5 157 0 0,81-6 175 0 0,-43-16-392 0 0,0 1 0 0 0,0 0 0 0 0,0 0 0 0 0,-1 1 0 0 0,1 0 0 0 0,-1 0 0 0 0,6 9 0 0 0,-11-13 34 0 0,1 0 0 0 0,-1 0 1 0 0,0-1-1 0 0,0 1 0 0 0,0 0 0 0 0,0 1 1 0 0,-1-1-1 0 0,1 0 0 0 0,0 0 1 0 0,-1 0-1 0 0,0 0 0 0 0,1 0 0 0 0,-1 1 1 0 0,0-1-1 0 0,0 0 0 0 0,0 0 0 0 0,0 1 1 0 0,-1-1-1 0 0,1 0 0 0 0,-1 0 0 0 0,1 0 1 0 0,-1 0-1 0 0,0 0 0 0 0,0 0 0 0 0,1 0 1 0 0,-2 0-1 0 0,1 0 0 0 0,0 0 1 0 0,-3 3-1 0 0,1 0 32 0 0,-1 0 0 0 0,0-1-1 0 0,-1 1 1 0 0,1-1 0 0 0,-1 0 0 0 0,0 0 0 0 0,0-1 0 0 0,0 1 0 0 0,0-1 0 0 0,-1 0 0 0 0,1-1-1 0 0,-1 1 1 0 0,1-1 0 0 0,-1 0 0 0 0,0-1 0 0 0,0 1 0 0 0,0-1 0 0 0,0 0 0 0 0,-12 0 0 0 0,15-1-59 0 0,-278 28 322 0 0,226-26-363 0 0,53-2 3 0 0,-40 0-3096 0 0,40 0 2881 0 0,0-1-1 0 0,0 0 1 0 0,0 0 0 0 0,0 0 0 0 0,0 0 0 0 0,0 0 0 0 0,1 0 0 0 0,-1 0 0 0 0,0-1 0 0 0,1 1 0 0 0,-1-1 0 0 0,1 1-1 0 0,-2-3 1 0 0,2 3 287 0 0,-6-7-1227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2.35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395 1 1100 0 0,'-21'116'1370'0'0,"-53"170"0"0"0,-74 119 174 0 0,34-98 195 0 0,113-304-1633 0 0,0 0 70 0 0,0 0-1 0 0,0 0 0 0 0,0 0 0 0 0,0 0 1 0 0,0 0-1 0 0,-1-1 0 0 0,1 1 1 0 0,-1 0-1 0 0,0-1 0 0 0,1 1 1 0 0,-1-1-1 0 0,-4 4 296 0 0,3-12-187 0 0,1-2-238 0 0,-1-1-1 0 0,1 1 1 0 0,0-1-1 0 0,1 0 1 0 0,0 1 0 0 0,1-1-1 0 0,0 0 1 0 0,0 0-1 0 0,0 0 1 0 0,1 0-1 0 0,1 0 1 0 0,0 1-1 0 0,0-1 1 0 0,0 1-1 0 0,7-16 1 0 0,-2 9-74 0 0,-1 0 0 0 0,2 1 0 0 0,0 0 0 0 0,1 0 0 0 0,0 0 0 0 0,1 1 0 0 0,0 1 0 0 0,1 0 0 0 0,1 0 0 0 0,0 1 0 0 0,1 0 0 0 0,-1 1 0 0 0,2 1 0 0 0,0 0 0 0 0,0 1 0 0 0,0 0 0 0 0,1 1 0 0 0,0 1 0 0 0,0 0 0 0 0,1 1 0 0 0,0 1 0 0 0,0 0 0 0 0,0 1 0 0 0,29-1 0 0 0,-38 5 15 0 0,0 0 1 0 0,0 0-1 0 0,0 0 1 0 0,0 1-1 0 0,0 0 1 0 0,-1 1-1 0 0,1 0 1 0 0,-1 0-1 0 0,0 0 1 0 0,0 1-1 0 0,0 0 1 0 0,0 0-1 0 0,0 0 1 0 0,-1 1-1 0 0,0 0 1 0 0,0 0-1 0 0,0 0 1 0 0,-1 0-1 0 0,1 1 1 0 0,-1 0-1 0 0,4 7 1 0 0,3 6-3 0 0,0 1 0 0 0,-2 1 0 0 0,0-1 0 0 0,-1 1 0 0 0,6 27 0 0 0,-12-43 13 0 0,-1-1 1 0 0,0 1 0 0 0,0-1 0 0 0,0 1-1 0 0,-1 0 1 0 0,0-1 0 0 0,0 1 0 0 0,0 0-1 0 0,0-1 1 0 0,-1 1 0 0 0,1 0 0 0 0,-1-1-1 0 0,0 1 1 0 0,-1-1 0 0 0,1 1 0 0 0,-1-1-1 0 0,0 0 1 0 0,0 1 0 0 0,0-1 0 0 0,-4 5 0 0 0,0-3 14 0 0,-1 0 1 0 0,1 0 0 0 0,-1-1 0 0 0,0 0 0 0 0,-1 0 0 0 0,1-1 0 0 0,-1 0 0 0 0,1 0-1 0 0,-1-1 1 0 0,-12 3 0 0 0,-7 3 46 0 0,-1-2 0 0 0,0-1-1 0 0,0-2 1 0 0,0 0 0 0 0,0-2 0 0 0,-30-2-1 0 0,48-1-163 0 0,0 0 1 0 0,0 0-1 0 0,0-2 0 0 0,0 1 0 0 0,0-1 1 0 0,0-1-1 0 0,0 0 0 0 0,1 0 0 0 0,0-1 0 0 0,0 0 1 0 0,0 0-1 0 0,-9-8 0 0 0,11 8-493 0 0,1-1 0 0 0,-1 0 0 0 0,1 0 0 0 0,0 0 0 0 0,1 0 0 0 0,0-1 0 0 0,0 0 0 0 0,-8-14 0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5.43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138 166 1060 0 0,'0'-4'684'0'0,"-8"-49"370"0"0,5 43-593 0 0,0 0 0 0 0,1-1 0 0 0,1 1 0 0 0,-1-15-1 0 0,2-18 2115 0 0,0 44-2562 0 0,1-1-1 0 0,-1 0 1 0 0,0 0 0 0 0,0 0 0 0 0,0 0 0 0 0,0 1 0 0 0,0-1 0 0 0,1 0 0 0 0,-1 0 0 0 0,0 0-1 0 0,0 0 1 0 0,0 0 0 0 0,1 0 0 0 0,-1 0 0 0 0,0 0 0 0 0,0 0 0 0 0,0 1 0 0 0,1-1 0 0 0,-1 0 0 0 0,0 0-1 0 0,0 0 1 0 0,0 0 0 0 0,1 0 0 0 0,-1 0 0 0 0,0 0 0 0 0,0 0 0 0 0,0-1 0 0 0,1 1 0 0 0,-1 0-1 0 0,0 0 1 0 0,0 0 0 0 0,0 0 0 0 0,1 0 0 0 0,-1 0 0 0 0,0 0 0 0 0,0 0 0 0 0,0 0 0 0 0,0-1-1 0 0,1 1 1 0 0,-1 0 0 0 0,0 0 0 0 0,-5 53 425 0 0,-9 57 228 0 0,-11 37-126 0 0,18-90-58 0 0,-21 74 1 0 0,-18 62 841 0 0,45-183-1845 0 0,58-51-7587 0 0,-38 27 6958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6.02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4 2008 0 0,'3'-1'173'0'0,"0"1"0"0"0,0-1 0 0 0,0 0 0 0 0,1 1 0 0 0,-1 0 0 0 0,0 0-1 0 0,0 0 1 0 0,0 0 0 0 0,1 0 0 0 0,-1 1 0 0 0,0-1 0 0 0,0 1 0 0 0,0 0 0 0 0,0 0 0 0 0,0 0-1 0 0,5 3 1 0 0,50 29 172 0 0,-50-28-111 0 0,40 30 311 0 0,-1 1 0 0 0,77 81 0 0 0,-28-25 43 0 0,183 183 361 0 0,-269-265-80 0 0,6 4-3850 0 0,-16-14 2916 0 0,1 1 0 0 0,-1-1 0 0 0,0 0 0 0 0,1 0 0 0 0,-1 0 0 0 0,0 0 0 0 0,1 0 0 0 0,-1 0 0 0 0,0 0 0 0 0,1 0 0 0 0,-1 0 0 0 0,0 0 0 0 0,1 0 0 0 0,-1 0 0 0 0,0-1 0 0 0,1 1 0 0 0,3-18-3192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6.40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809 16 2272 0 0,'0'-1'137'0'0,"0"1"-1"0"0,0-1 0 0 0,0 0 0 0 0,0 0 1 0 0,-1 1-1 0 0,1-1 0 0 0,0 0 1 0 0,0 0-1 0 0,-5-5 1227 0 0,4 6-1227 0 0,0-1 0 0 0,1 1 1 0 0,-2-1-1 0 0,-16 12 620 0 0,17-10-780 0 0,-74 68 1313 0 0,-93 111 0 0 0,-22 22 106 0 0,-123 91 53 0 0,279-257-3228 0 0,65-59-3800 0 0,-20 16 5080 0 0,15-13-716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6.79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244 0 2320 0 0,'0'3'179'0'0,"1"0"0"0"0,-1 0-1 0 0,0 0 1 0 0,0 0 0 0 0,0 0 0 0 0,0 0 0 0 0,0 0-1 0 0,-1 0 1 0 0,1 0 0 0 0,-1 0 0 0 0,0-1-1 0 0,0 1 1 0 0,0 0 0 0 0,-2 4 0 0 0,1-2-4 0 0,-27 79 895 0 0,-3-1-1 0 0,-4-2 1 0 0,-66 108 0 0 0,97-181-995 0 0,0 0 1 0 0,1 1 0 0 0,0 0 0 0 0,0-1 0 0 0,1 1 0 0 0,0 1 0 0 0,0-1-1 0 0,-2 18 1 0 0,6-25-68 0 0,-1 0 0 0 0,1 0 0 0 0,0 0 0 0 0,-1-1-1 0 0,1 1 1 0 0,0 0 0 0 0,0-1 0 0 0,1 1 0 0 0,-1 0 0 0 0,0-1-1 0 0,0 1 1 0 0,1-1 0 0 0,-1 0 0 0 0,1 1 0 0 0,-1-1-1 0 0,1 0 1 0 0,-1 0 0 0 0,1 0 0 0 0,0 0 0 0 0,0 0 0 0 0,0-1-1 0 0,-1 1 1 0 0,1 0 0 0 0,0-1 0 0 0,0 1 0 0 0,0-1 0 0 0,0 0-1 0 0,2 1 1 0 0,64 7 30 0 0,-64-8-33 0 0,59 0 44 0 0,1-2 1 0 0,84-14-1 0 0,-107 11-25 0 0,361-36 90 0 0,-383 39 92 0 0,-17 1-626 0 0,1 0-1 0 0,-1 1 0 0 0,1 0 0 0 0,0-1 1 0 0,-1 1-1 0 0,1 0 0 0 0,-1 0 0 0 0,1 1 1 0 0,-1-1-1 0 0,1 0 0 0 0,-1 1 0 0 0,4 1 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7.17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362 0 2068 0 0,'-4'5'181'0'0,"1"0"0"0"0,0 0 0 0 0,0 0 0 0 0,0 0 0 0 0,1 1 0 0 0,-1-1 0 0 0,1 1 0 0 0,1-1 0 0 0,-2 8 0 0 0,-2 3 117 0 0,-11 37 388 0 0,-43 142 1248 0 0,-24 69 99 0 0,42-147-1368 0 0,-65 185 602 0 0,96-280-1212 0 0,8-17-214 0 0,-1 0-1 0 0,1 0 1 0 0,0 0-1 0 0,0 1 1 0 0,1-1-1 0 0,-2 9 1 0 0,39-34-6313 0 0,-17 2 5428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7.54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176 0 1836 0 0,'-17'43'2476'0'0,"11"-31"-2209"0"0,2-1 0 0 0,-1 0 0 0 0,2 1 0 0 0,-1 0 0 0 0,2 0 0 0 0,-1 0 0 0 0,0 18 1 0 0,4-26-237 0 0,0-1 0 0 0,0 1 1 0 0,0 0-1 0 0,0 0 1 0 0,1-1-1 0 0,-1 1 1 0 0,1 0-1 0 0,0-1 0 0 0,0 0 1 0 0,0 1-1 0 0,1-1 1 0 0,-1 0-1 0 0,1 0 1 0 0,0 0-1 0 0,0-1 0 0 0,0 1 1 0 0,0-1-1 0 0,0 1 1 0 0,4 1-1 0 0,6 4 54 0 0,0 0 1 0 0,0-1-1 0 0,25 10 0 0 0,38 6 264 0 0,-52-17-254 0 0,-1 1-1 0 0,0 2 1 0 0,0 0 0 0 0,22 13-1 0 0,-22-10 19 0 0,-15-8-79 0 0,0 0-1 0 0,-1 1 0 0 0,1-1 1 0 0,-1 2-1 0 0,1-1 0 0 0,5 8 1 0 0,-11-11-1 0 0,0 0 0 0 0,0 1 1 0 0,0-1-1 0 0,-1 1 1 0 0,1 0-1 0 0,-1-1 0 0 0,0 1 1 0 0,0 0-1 0 0,0 0 0 0 0,0 0 1 0 0,0 0-1 0 0,-1 0 0 0 0,1 0 1 0 0,-1 0-1 0 0,0 0 1 0 0,0 0-1 0 0,0 0 0 0 0,0 0 1 0 0,-1 0-1 0 0,1 0 0 0 0,-1 0 1 0 0,1 0-1 0 0,-3 4 1 0 0,-1 5 63 0 0,-1 1 1 0 0,-1-1 0 0 0,0 0 0 0 0,0-1 0 0 0,-1 1-1 0 0,-1-1 1 0 0,0-1 0 0 0,0 1 0 0 0,-1-1-1 0 0,-1-1 1 0 0,0 0 0 0 0,0 0 0 0 0,0-1 0 0 0,-1 0-1 0 0,0 0 1 0 0,-1-2 0 0 0,0 1 0 0 0,0-2 0 0 0,0 1-1 0 0,0-2 1 0 0,-22 6 0 0 0,4-1-15 0 0,-1-2 0 0 0,0-2 1 0 0,0 0-1 0 0,-39 0 0 0 0,63-6-174 0 0,1 1 1 0 0,0-1-1 0 0,0 0 0 0 0,-1 0 0 0 0,1-1 0 0 0,0 0 1 0 0,0 0-1 0 0,0 0 0 0 0,1-1 0 0 0,-1 0 0 0 0,1 0 1 0 0,-1-1-1 0 0,1 1 0 0 0,-9-9 0 0 0,9 8-382 0 0,1-1 0 0 0,-1 0 0 0 0,1 0 0 0 0,0-1 0 0 0,0 1 0 0 0,0-1 0 0 0,-5-12 0 0 0,7 12 12 0 0,1 4 187 0 0,0 0 0 0 0,0-1 0 0 0,0 1 0 0 0,1-1 0 0 0,-1 1 0 0 0,1-1 0 0 0,-1 1 0 0 0,1-1 0 0 0,0 0 0 0 0,0-2 0 0 0,0-15-984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7.91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95 840 0 0,'31'-15'709'0'0,"2"3"0"0"0,-1 0 0 0 0,2 2-1 0 0,-1 2 1 0 0,54-7 0 0 0,174-1 1930 0 0,-140 12-1583 0 0,133 2 1003 0 0,-137 3-6801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8.91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144 123 1836 0 0,'0'0'1390'0'0,"-5"0"-736"0"0,3 1-546 0 0,0-1-1 0 0,-1 0 0 0 0,1 0 0 0 0,-1 0 1 0 0,1-1-1 0 0,0 1 0 0 0,-1-1 0 0 0,1 1 1 0 0,0-1-1 0 0,0 0 0 0 0,-1 0 0 0 0,1 0 1 0 0,0 0-1 0 0,0 0 0 0 0,0 0 0 0 0,0 0 1 0 0,0-1-1 0 0,0 1 0 0 0,1-1 0 0 0,-1 0 1 0 0,0 1-1 0 0,1-1 0 0 0,-1 0 0 0 0,1 0 1 0 0,0 0-1 0 0,-1 0 0 0 0,1 0 0 0 0,0 0 1 0 0,0 0-1 0 0,0-1 0 0 0,1 1 0 0 0,-1 0 1 0 0,1-1-1 0 0,-1 1 0 0 0,0-6 235 0 0,6-5-45 0 0,0 7-245 0 0,0 1 0 0 0,0 1 0 0 0,0-1-1 0 0,1 1 1 0 0,0 0 0 0 0,0 0-1 0 0,0 1 1 0 0,0 0 0 0 0,0 0-1 0 0,1 0 1 0 0,-1 1 0 0 0,1 0-1 0 0,11-2 1 0 0,-8 2-5 0 0,1 0-1 0 0,0 2 1 0 0,0-1-1 0 0,0 1 1 0 0,0 1-1 0 0,0 0 1 0 0,0 0-1 0 0,18 6 1 0 0,-20-4-26 0 0,0 0 1 0 0,0 0 0 0 0,-1 1-1 0 0,1 0 1 0 0,-1 1 0 0 0,0-1-1 0 0,0 2 1 0 0,0-1 0 0 0,-1 1-1 0 0,9 8 1 0 0,-12-9-11 0 0,0 0 1 0 0,0 0-1 0 0,0 0 0 0 0,-1 0 1 0 0,1 1-1 0 0,-1 0 1 0 0,0-1-1 0 0,-1 1 0 0 0,0 0 1 0 0,0 1-1 0 0,0-1 1 0 0,0 0-1 0 0,-1 0 0 0 0,0 1 1 0 0,0 11-1 0 0,-2-8 30 0 0,0 1-1 0 0,0-1 1 0 0,0 0 0 0 0,-2 0-1 0 0,1 1 1 0 0,-1-1-1 0 0,-1-1 1 0 0,0 1 0 0 0,0 0-1 0 0,-7 10 1 0 0,1-4-3 0 0,-1-1 0 0 0,0 0 0 0 0,-1 0 0 0 0,-1-2-1 0 0,-16 15 1 0 0,-17 9 58 0 0,-2-3 0 0 0,-82 47-1 0 0,116-73-64 0 0,-59 35-15 0 0,72-42-10 0 0,56 22-43 0 0,-26-19 47 0 0,0-1 0 0 0,0-1 1 0 0,50-4-1 0 0,-12 0 3 0 0,-37 0 9 0 0,1 0 1 0 0,30-7-1 0 0,11-2 34 0 0,5 1-829 0 0,-4-9-6048 0 0,-50 11 5629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9.30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2068 0 0,'3'0'121'0'0,"-1"0"-1"0"0,1 0 1 0 0,0 1 0 0 0,-1-1-1 0 0,1 1 1 0 0,-1-1-1 0 0,1 1 1 0 0,-1 0 0 0 0,0 0-1 0 0,1 0 1 0 0,-1 0-1 0 0,0 1 1 0 0,0-1 0 0 0,4 3-1 0 0,1 0 31 0 0,60 37 786 0 0,-1 3 0 0 0,-2 2 0 0 0,75 72 0 0 0,-24-20-289 0 0,-30-25-172 0 0,103 115 0 0 0,-173-163-436 0 0,-8-13-1250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9.65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977 1 1164 0 0,'-19'7'392'0'0,"1"2"0"0"0,0 0 0 0 0,1 1 0 0 0,0 1 0 0 0,1 0 0 0 0,0 1-1 0 0,1 1 1 0 0,0 1 0 0 0,-17 20 0 0 0,-30 24 556 0 0,-56 45 280 0 0,-221 175 828 0 0,119-99-2662 0 0,213-172 180 0 0,-22 17-849 0 0,10-12-2587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5.95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1255 14 1956 0 0,'0'0'7196'0'0,"0"1"-7184"0"0,0-1 0 0 0,0 0 0 0 0,0 1 0 0 0,0-1 0 0 0,0 0 0 0 0,-1 1 0 0 0,1-1 0 0 0,0 0 0 0 0,0 1 0 0 0,-1-1 0 0 0,1 0 0 0 0,0 1 0 0 0,0-1 0 0 0,-1 0 0 0 0,1 0 0 0 0,0 1 0 0 0,-1-1 0 0 0,1 0 0 0 0,0 0 0 0 0,-1 0 0 0 0,1 0 0 0 0,0 1 0 0 0,-1-1 0 0 0,1 0 0 0 0,-1 0 0 0 0,1 0 0 0 0,0 0 0 0 0,-1 0 0 0 0,1 0 1 0 0,-1 0-1 0 0,1 0 0 0 0,0 0 0 0 0,-1 0 0 0 0,1 0 0 0 0,0 0 0 0 0,-1 0 0 0 0,1 0 0 0 0,-1-1 0 0 0,1 1 0 0 0,-1 0 0 0 0,-490-4 830 0 0,264 6-722 0 0,24-20 44 0 0,178 22-234 0 0,24-3 67 0 0,1-1 0 0 0,0 0 0 0 0,0 0-1 0 0,-1 0 1 0 0,1 0 0 0 0,0 1 0 0 0,0-1-1 0 0,0 0 1 0 0,-1 0 0 0 0,1 0 0 0 0,0 1-1 0 0,0-1 1 0 0,0 0 0 0 0,0 0 0 0 0,0 1-1 0 0,-1-1 1 0 0,1 0 0 0 0,0 1 0 0 0,0-1-1 0 0,0 0 1 0 0,0 0 0 0 0,0 1 0 0 0,0-1-1 0 0,0 0 1 0 0,0 1 0 0 0,0-1 0 0 0,0 0-1 0 0,0 0 1 0 0,0 1 0 0 0,0-1 0 0 0,0 0-1 0 0,0 1 1 0 0,0-1 0 0 0,1 0-1 0 0,-1 0 1 0 0,0 1 0 0 0,0-1 0 0 0,0 0 0 0 0,32 29-156 0 0,-28-25 167 0 0,99 68-128 0 0,-58-42 89 0 0,-1 2 0 0 0,47 44 0 0 0,-79-64 29 0 0,-1-1 0 0 0,-1 1-1 0 0,0 1 1 0 0,0 0 0 0 0,-1 0-1 0 0,-1 1 1 0 0,0 0-1 0 0,-1 0 1 0 0,-1 1 0 0 0,0 0-1 0 0,7 29 1 0 0,-12-32 2 0 0,0-1-1 0 0,0 0 1 0 0,-1 1 0 0 0,-1-1-1 0 0,0 0 1 0 0,-1 1 0 0 0,0-1 0 0 0,0 0-1 0 0,-2 0 1 0 0,1 0 0 0 0,-1 0-1 0 0,-1-1 1 0 0,1 0 0 0 0,-2 1 0 0 0,0-2-1 0 0,0 1 1 0 0,-8 9 0 0 0,-13 14 4 0 0,-1-1 1 0 0,-1-1 0 0 0,-40 32 0 0 0,4-12 9 0 0,-2-3 1 0 0,-86 47-1 0 0,-37 24-132 0 0,187-117 87 0 0,0 0 1 0 0,1 0-1 0 0,-1 0 1 0 0,1 0 0 0 0,-1 0-1 0 0,1 1 1 0 0,-1-1 0 0 0,1 1-1 0 0,0-1 1 0 0,0 1-1 0 0,1 0 1 0 0,-1 0 0 0 0,0 0-1 0 0,1 0 1 0 0,-2 5 0 0 0,3-6-104 0 0,2-1 119 0 0,0-1 1 0 0,0 1 0 0 0,0-1 0 0 0,0 1 0 0 0,0 0 0 0 0,0 0 0 0 0,0 0 0 0 0,0 0-1 0 0,-1 0 1 0 0,1 0 0 0 0,0 0 0 0 0,1 2 0 0 0,7 3-6 0 0,8 0-8 0 0,0-2 1 0 0,1 0-1 0 0,0-1 0 0 0,-1-1 0 0 0,1-1 0 0 0,34-2 1 0 0,-12 0 1 0 0,40 2-83 0 0,134-18 1 0 0,-193 15 40 0 0,0 0 0 0 0,36 3 0 0 0,21-3 81 0 0,-65 2 277 0 0,16-4-6142 0 0,-15-6 4668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0.26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118 0 1612 0 0,'-62'97'2427'0'0,"28"-46"-1060"0"0,33-50-1335 0 0,1 0-1 0 0,-1 0 0 0 0,1 0 1 0 0,-1-1-1 0 0,1 1 0 0 0,-1 0 1 0 0,1 0-1 0 0,0 0 0 0 0,0 0 1 0 0,-1 0-1 0 0,1 0 0 0 0,0 0 1 0 0,0 0-1 0 0,0 0 0 0 0,0 0 1 0 0,0 0-1 0 0,1 0 0 0 0,-1 0 1 0 0,0 0-1 0 0,0 0 0 0 0,0 0 1 0 0,1 0-1 0 0,-1 0 0 0 0,1 0 1 0 0,-1 0-1 0 0,1 0 0 0 0,-1-1 1 0 0,1 1-1 0 0,-1 0 0 0 0,1 0 0 0 0,1 1 1 0 0,1 0-2 0 0,-1 0-1 0 0,1 0 1 0 0,0 0 0 0 0,0 0 0 0 0,0 0 0 0 0,0 0 0 0 0,1-1-1 0 0,5 2 1 0 0,58 13 215 0 0,-55-14-246 0 0,-1 0 0 0 0,0 0 0 0 0,0 1-1 0 0,0 0 1 0 0,0 0 0 0 0,0 2 0 0 0,-1-1 0 0 0,0 1 0 0 0,0 1 0 0 0,0 0 0 0 0,0 0 0 0 0,-1 1 0 0 0,0 0 0 0 0,10 11 0 0 0,-14-12 58 0 0,0 0 0 0 0,-1 0 0 0 0,0 0-1 0 0,0 1 1 0 0,0-1 0 0 0,-1 1 0 0 0,0 0 0 0 0,0 0 0 0 0,-1 0 0 0 0,0 0 0 0 0,0 1-1 0 0,-1-1 1 0 0,0 0 0 0 0,0 1 0 0 0,0-1 0 0 0,-2 12 0 0 0,1-17-36 0 0,-1 0 0 0 0,0 1 0 0 0,1-1 0 0 0,-1 0 0 0 0,-1 0 0 0 0,1 0 0 0 0,0 0 0 0 0,0 0 0 0 0,-1 0 0 0 0,1 0 0 0 0,-1 0 1 0 0,0 0-1 0 0,1 0 0 0 0,-4 2 0 0 0,-33 26 160 0 0,32-27-121 0 0,-5 5-73 0 0,-1-1 1 0 0,-1 0-1 0 0,1-1 0 0 0,-1-1 0 0 0,0 0 1 0 0,0-1-1 0 0,-1 0 0 0 0,1-1 1 0 0,-1 0-1 0 0,0-2 0 0 0,-27 2 0 0 0,36-4-271 0 0,0 0 0 0 0,0 0-1 0 0,0 0 1 0 0,0-1-1 0 0,0 1 1 0 0,0-1-1 0 0,0 0 1 0 0,1-1 0 0 0,-1 1-1 0 0,1-1 1 0 0,-1 0-1 0 0,1 0 1 0 0,0 0 0 0 0,0-1-1 0 0,1 1 1 0 0,-5-6-1 0 0,3-1-997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0.66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46 1452 0 0,'93'-16'1303'0'0,"105"-4"0"0"0,-116 14-557 0 0,182 3 768 0 0,-145 5 429 0 0,-116-2-1846 0 0,32 0 1456 0 0,-34-1-1508 0 0,-1 1 0 0 0,1 0 1 0 0,0 0-1 0 0,0 0 0 0 0,-1 0 0 0 0,1 0 1 0 0,0 0-1 0 0,0 0 0 0 0,0 0 0 0 0,-1 0 1 0 0,1 1-1 0 0,0-1 0 0 0,0 0 0 0 0,-1 0 1 0 0,1 1-1 0 0,0-1 0 0 0,-1 0 0 0 0,1 1 1 0 0,0-1-1 0 0,-1 1 0 0 0,1-1 0 0 0,0 1 1 0 0,-1-1-1 0 0,1 1 0 0 0,-1-1 0 0 0,1 1 0 0 0,0 0 1 0 0,-1 0-25 0 0,0 0 1 0 0,0 0-1 0 0,-1 0 1 0 0,1 1-1 0 0,0-1 0 0 0,0 0 1 0 0,-1 0-1 0 0,1 0 1 0 0,-1 0-1 0 0,1 0 1 0 0,-1-1-1 0 0,1 1 1 0 0,-1 0-1 0 0,1 0 1 0 0,-1 0-1 0 0,0 0 0 0 0,0 0 1 0 0,-45 40-190 0 0,37-34 281 0 0,-25 23-53 0 0,2 2 0 0 0,1 1 0 0 0,1 2 0 0 0,-43 66-1 0 0,56-73-56 0 0,1 1-1 0 0,1 0 1 0 0,2 1-1 0 0,1 0 0 0 0,1 1 1 0 0,2 0-1 0 0,-6 41 1 0 0,14-64-4 0 0,0 1 1 0 0,1 0 0 0 0,1 0-1 0 0,-1-1 1 0 0,2 1 0 0 0,-1-1-1 0 0,1 1 1 0 0,0-1 0 0 0,1 1-1 0 0,0-1 1 0 0,0 0 0 0 0,1 0-1 0 0,0 0 1 0 0,0-1-1 0 0,1 1 1 0 0,6 7 0 0 0,-6-9 5 0 0,1 0 1 0 0,0 0-1 0 0,0 0 1 0 0,0-1 0 0 0,1 0-1 0 0,-1 0 1 0 0,1-1-1 0 0,10 5 1 0 0,-12-6-2 0 0,0-1 0 0 0,0 0 0 0 0,0 0 1 0 0,1 0-1 0 0,-1-1 0 0 0,0 1 0 0 0,1-1 0 0 0,-1 0 0 0 0,1-1 1 0 0,0 0-1 0 0,-1 1 0 0 0,1-2 0 0 0,-1 1 0 0 0,7-2 0 0 0,51-20 37 0 0,-58 20-32 0 0,-1 0 0 0 0,1 0 1 0 0,-1-1-1 0 0,0 0 0 0 0,0 0 0 0 0,0 0 0 0 0,0 0 0 0 0,0-1 0 0 0,-1 1 0 0 0,1-1 1 0 0,-1 0-1 0 0,3-6 0 0 0,-3 6-2 0 0,0 0 1 0 0,0-1 0 0 0,-1 1 0 0 0,0-1-1 0 0,0 0 1 0 0,0 0 0 0 0,-1 0-1 0 0,1 0 1 0 0,-1 0 0 0 0,0 0-1 0 0,-1 0 1 0 0,1 0 0 0 0,-1-1 0 0 0,0 1-1 0 0,-1 0 1 0 0,1 0 0 0 0,-1 0-1 0 0,0 0 1 0 0,0 0 0 0 0,0 0-1 0 0,-1 0 1 0 0,0 0 0 0 0,-2-5-1 0 0,0 4 1 0 0,1 0 0 0 0,-1 0 1 0 0,0 0-1 0 0,-1 1 0 0 0,1 0 0 0 0,-1 0 0 0 0,0 0 0 0 0,0 1 0 0 0,-1-1 0 0 0,1 1 0 0 0,-1 1 0 0 0,0-1 0 0 0,0 1 0 0 0,0 0 0 0 0,0 0 0 0 0,-1 1 0 0 0,1-1 0 0 0,-11-1 0 0 0,7 2-76 0 0,0 1 0 0 0,0 0 0 0 0,1 0 1 0 0,-1 1-1 0 0,0 0 0 0 0,0 1 0 0 0,0 0 0 0 0,0 1 1 0 0,0 0-1 0 0,1 0 0 0 0,-16 7 0 0 0,-14 9-1589 0 0,2 2 1 0 0,0 1-1 0 0,2 2 0 0 0,-56 46 0 0 0,78-59 1262 0 0,-12 9-775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0.37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13 1480 0 0,'27'1'2908'0'0,"433"2"1190"0"0,-233-5-3089 0 0,-161-6-2179 0 0,-98 1-3864 0 0,9 8 3939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0.79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34 2048 0 0,'240'5'3637'0'0,"-152"-6"-2928"0"0,-44 0-403 0 0,-1-3-1 0 0,62-12 1 0 0,-31 4 102 0 0,-45 9-427 0 0,48 2 0 0 0,-46 1-755 0 0,-29 0 603 0 0,1 0 1 0 0,-1 0 0 0 0,1 1-1 0 0,-1-1 1 0 0,0 1 0 0 0,1 0 0 0 0,-1-1-1 0 0,1 1 1 0 0,-1 0 0 0 0,0 0-1 0 0,0 1 1 0 0,0-1 0 0 0,0 0-1 0 0,1 1 1 0 0,-2-1 0 0 0,1 1 0 0 0,0 0-1 0 0,2 3 1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1.1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18 1732 0 0,'5'1'226'0'0,"0"0"1"0"0,-1 0-1 0 0,1 0 1 0 0,0-1-1 0 0,0 1 0 0 0,0-1 1 0 0,0-1-1 0 0,7 0 0 0 0,12 0 422 0 0,344 1 2516 0 0,-341-1-2950 0 0,47-8 1 0 0,-47 5 36 0 0,45-2 0 0 0,17 6 234 0 0,-88 0-663 0 0,9 4-568 0 0,-3-1-678 0 0,-22 0-1081 0 0,5-1 1329 0 0,0 2-84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1.54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1552 0 0,'14'6'381'0'0,"0"-1"1"0"0,0-1-1 0 0,0 0 0 0 0,0-1 0 0 0,1 0 1 0 0,-1-1-1 0 0,1-1 0 0 0,0 0 0 0 0,17-1 0 0 0,-1 0 112 0 0,288 3 2455 0 0,-190-4-2199 0 0,-119 1-687 0 0,-1-1 1 0 0,1 0-1 0 0,-1-1 0 0 0,0 0 0 0 0,13-4 1 0 0,-14 3-123 0 0,1 1 0 0 0,-1 0 0 0 0,1 0 0 0 0,0 1 0 0 0,12 0 0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4.20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295 79 1224 0 0,'0'0'2292'0'0,"-5"-3"-2086"0"0,4 3-188 0 0,0 0 1 0 0,0-1-1 0 0,0 1 1 0 0,1-1-1 0 0,-1 1 1 0 0,0-1 0 0 0,0 0-1 0 0,0 1 1 0 0,1-1-1 0 0,-1 0 1 0 0,0 0-1 0 0,1 1 1 0 0,-1-1 0 0 0,1 0-1 0 0,-1 0 1 0 0,1 0-1 0 0,-1 0 1 0 0,1 0-1 0 0,-1 0 1 0 0,1 0 0 0 0,0 1-1 0 0,0-1 1 0 0,-1 0-1 0 0,1 0 1 0 0,0 0-1 0 0,0 0 1 0 0,0 0-1 0 0,0 0 1 0 0,0 0 0 0 0,0 0-1 0 0,1 0 1 0 0,-1 0-1 0 0,0-2 1 0 0,2 0 32 0 0,0 0 0 0 0,0 0-1 0 0,0 0 1 0 0,1 0 0 0 0,-1 0 0 0 0,1 0 0 0 0,-1 1 0 0 0,1-1 0 0 0,0 1-1 0 0,0 0 1 0 0,4-2 0 0 0,-4 2-30 0 0,1 0 0 0 0,0 0 0 0 0,-1 1 0 0 0,1 0 1 0 0,0 0-1 0 0,0 0 0 0 0,0 0 0 0 0,0 0 0 0 0,0 1 0 0 0,5 0 0 0 0,-8 0 13 0 0,23 4 84 0 0,-19-2-104 0 0,0 1 0 0 0,0 0 0 0 0,0 0 0 0 0,-1 0 0 0 0,1 0 0 0 0,-1 1-1 0 0,1 0 1 0 0,-1 0 0 0 0,-1 0 0 0 0,1 0 0 0 0,0 1 0 0 0,-1-1 0 0 0,0 1 0 0 0,0 0 0 0 0,0 0 0 0 0,-1 0-1 0 0,0 0 1 0 0,2 7 0 0 0,0 4 7 0 0,0 1-1 0 0,-1-1 0 0 0,-1 1 1 0 0,-1 0-1 0 0,-1 19 0 0 0,0-31-17 0 0,0-1-1 0 0,0 0 1 0 0,0 1-1 0 0,-1-1 1 0 0,0 0-1 0 0,0 0 1 0 0,0 1-1 0 0,-1-1 1 0 0,1 0-1 0 0,-1 0 1 0 0,0-1-1 0 0,-3 7 1 0 0,-15 32 55 0 0,16-30-19 0 0,-1 0 0 0 0,-1-1 0 0 0,0 0 0 0 0,-1 0 0 0 0,0-1 0 0 0,0 1 1 0 0,-1-2-1 0 0,0 1 0 0 0,-1-1 0 0 0,0 0 0 0 0,-1-1 0 0 0,-14 10 0 0 0,5-4 51 0 0,0-2 1 0 0,-2 0-1 0 0,1-1 0 0 0,-1-1 0 0 0,-41 12 0 0 0,55-20-70 0 0,1-1 1 0 0,-1 0-1 0 0,0 0 0 0 0,0 0 0 0 0,0-1 0 0 0,1 0 0 0 0,-1-1 0 0 0,0 0 1 0 0,0 0-1 0 0,0 0 0 0 0,1-1 0 0 0,-1 0 0 0 0,-9-3 0 0 0,13 3-18 0 0,-1 1 1 0 0,1-1-1 0 0,0 0 0 0 0,0 0 0 0 0,-1 0 0 0 0,1 0 0 0 0,0-1 0 0 0,1 1 0 0 0,-1-1 0 0 0,0 0 0 0 0,1 0 1 0 0,-1 0-1 0 0,1 0 0 0 0,0 0 0 0 0,0 0 0 0 0,0 0 0 0 0,1-1 0 0 0,-1 1 0 0 0,1-1 0 0 0,0 1 0 0 0,-1-1 1 0 0,2 0-1 0 0,-1 0 0 0 0,0 1 0 0 0,1-7 0 0 0,0 9 13 0 0,0-3-50 0 0,3-17-190 0 0,-1 20 217 0 0,-1-1 0 0 0,1 1 0 0 0,0-1 0 0 0,0 1 0 0 0,0 0 0 0 0,0 0-1 0 0,0 0 1 0 0,0 0 0 0 0,0 0 0 0 0,1 0 0 0 0,-1 1 0 0 0,0-1 0 0 0,0 1 0 0 0,1-1-1 0 0,-1 1 1 0 0,0 0 0 0 0,1 0 0 0 0,-1 0 0 0 0,0 0 0 0 0,5 1 0 0 0,-1 1 12 0 0,-1 0 1 0 0,1 0-1 0 0,-1 0 0 0 0,0 1 1 0 0,1-1-1 0 0,-1 1 1 0 0,0 1-1 0 0,5 3 1 0 0,8 9-50 0 0,0 0 1 0 0,-2 1 0 0 0,19 25-1 0 0,-30-36 58 0 0,0 0-1 0 0,1 0 1 0 0,0 0-1 0 0,0-1 1 0 0,0 0-1 0 0,1 0 1 0 0,0 0-1 0 0,0-1 0 0 0,0 0 1 0 0,0 0-1 0 0,1-1 1 0 0,-1 0-1 0 0,1 0 1 0 0,0-1-1 0 0,0 0 1 0 0,0-1-1 0 0,0 1 1 0 0,0-1-1 0 0,0-1 1 0 0,0 0-1 0 0,0 0 1 0 0,17-2-1 0 0,6-10-34 0 0,0-1 0 0 0,0-2 1 0 0,-1-1-1 0 0,-1-1 0 0 0,52-41 0 0 0,-52 32 149 0 0,-2-1 0 0 0,-2-1-1 0 0,0-1 1 0 0,-2-1 0 0 0,-1-2-1 0 0,30-56 1 0 0,-38 63 793 0 0,-24 48-597 0 0,-10 26-291 0 0,7-7 8 0 0,1 0 0 0 0,3 1-1 0 0,1 1 1 0 0,2-1-1 0 0,0 73 1 0 0,7-113-48 0 0,0 1 1 0 0,0 0-1 0 0,0-1 1 0 0,0 1-1 0 0,1-1 1 0 0,-1 1-1 0 0,1-1 0 0 0,0 0 1 0 0,0 1-1 0 0,0-1 1 0 0,4 4-1 0 0,-5-5 9 0 0,0-1 0 0 0,0 0 1 0 0,0 1-1 0 0,0-1 0 0 0,1 0 0 0 0,-1 0 0 0 0,0 0 0 0 0,1 1 0 0 0,-1-1 0 0 0,0-1 0 0 0,1 1 0 0 0,-1 0 1 0 0,1 0-1 0 0,0 0 0 0 0,-1-1 0 0 0,1 1 0 0 0,-1-1 0 0 0,1 1 0 0 0,0-1 0 0 0,-1 0 0 0 0,1 0 0 0 0,0 0 1 0 0,0 0-1 0 0,-1 0 0 0 0,1 0 0 0 0,0 0 0 0 0,-1 0 0 0 0,3-1 0 0 0,8-6 15 0 0,0-1 0 0 0,-1 0 0 0 0,-1 0 0 0 0,1-1 0 0 0,-1 0 1 0 0,10-13-1 0 0,54-71-5 0 0,-60 75 17 0 0,-3 3-9 0 0,-1-1 0 0 0,-1 0 0 0 0,-1-1 0 0 0,0 0 0 0 0,-1 0 0 0 0,8-31 0 0 0,-15 47-13 0 0,1 0-8 0 0,-1 1 0 0 0,1-1 0 0 0,-1 1 0 0 0,0-1 1 0 0,0 1-1 0 0,1-1 0 0 0,-1 0 0 0 0,0 1 0 0 0,0-1 0 0 0,0 0 0 0 0,0 1 1 0 0,1-1-1 0 0,-1 1 0 0 0,0-1 0 0 0,0 0 0 0 0,0 1 0 0 0,0-1 1 0 0,-1 0-1 0 0,1 1 0 0 0,0-1 0 0 0,0 0 0 0 0,0 1 0 0 0,0-1 0 0 0,-1 1 1 0 0,1-1-1 0 0,0 1 0 0 0,-1-1 0 0 0,1 0 0 0 0,0 1 0 0 0,-1-1 0 0 0,1 1 1 0 0,0-1-1 0 0,-2 0 0 0 0,-12-19-76 0 0,3 13 54 0 0,0 1-1 0 0,0 1 1 0 0,-1 0 0 0 0,0 0 0 0 0,0 1 0 0 0,0 1 0 0 0,0 0 0 0 0,-1 0 0 0 0,-14 0 0 0 0,-46-12-434 0 0,183 12-234 0 0,-60 0 623 0 0,-1-2-1 0 0,67-16 0 0 0,-30 5-5 0 0,-56 11-12 0 0,52-2 0 0 0,-81 7 88 0 0,0 1 0 0 0,0-1 0 0 0,0 0 0 0 0,0 0 0 0 0,0 1-1 0 0,0-1 1 0 0,0 0 0 0 0,0 1 0 0 0,0-1 0 0 0,0 1 0 0 0,0-1 0 0 0,-1 1-1 0 0,1 0 1 0 0,0-1 0 0 0,0 1 0 0 0,-1 0 0 0 0,1 0 0 0 0,0-1 0 0 0,-1 1-1 0 0,1 0 1 0 0,-1 0 0 0 0,1 0 0 0 0,-1 0 0 0 0,1 0 0 0 0,-1 0 0 0 0,0 0-1 0 0,1 0 1 0 0,-1 0 0 0 0,0 0 0 0 0,0 0 0 0 0,0 0 0 0 0,0 0 0 0 0,0 2-1 0 0,-1 43-73 0 0,0-30 138 0 0,0-2-24 0 0,0-1 0 0 0,-1 1 0 0 0,-6 22 0 0 0,-4 21 4 0 0,10-34-92 0 0,-1-12 52 0 0,1 1 0 0 0,1 0 0 0 0,0 0 0 0 0,0 0 0 0 0,1 0 0 0 0,1 0 0 0 0,0 0 0 0 0,1-1 0 0 0,0 1 0 0 0,0 0 0 0 0,6 13 0 0 0,-4-17 19 0 0,-1-2-40 0 0,0 1 0 0 0,1-1 0 0 0,-1 0 1 0 0,1 0-1 0 0,8 8 0 0 0,-10-12 17 0 0,-1-1 1 0 0,0 0-1 0 0,1 0 0 0 0,0 0 1 0 0,-1 0-1 0 0,1 0 1 0 0,0 0-1 0 0,-1 0 0 0 0,1-1 1 0 0,0 1-1 0 0,0 0 0 0 0,0-1 1 0 0,0 0-1 0 0,0 1 0 0 0,0-1 1 0 0,0 0-1 0 0,-1 0 0 0 0,1 0 1 0 0,0 0-1 0 0,0 0 0 0 0,0-1 1 0 0,0 1-1 0 0,0 0 0 0 0,0-1 1 0 0,3-1-1 0 0,7-3-2 0 0,-1-1 0 0 0,1 0 0 0 0,-1-1 0 0 0,0 0 0 0 0,-1-1 0 0 0,0 0 0 0 0,0-1 0 0 0,0 0 0 0 0,-1 0 0 0 0,-1-1 0 0 0,0 0 0 0 0,0 0 0 0 0,6-13 0 0 0,-2 3-8 0 0,-1 0 1 0 0,-2-1 0 0 0,0 0-1 0 0,-1-1 1 0 0,-1 1-1 0 0,7-40 1 0 0,-12 56 71 0 0,-1-1 1 0 0,0 1 0 0 0,0-1 0 0 0,-1 1 0 0 0,1-1-1 0 0,-1 1 1 0 0,-1-1 0 0 0,1 1 0 0 0,-1-1 0 0 0,0 1-1 0 0,0-1 1 0 0,0 1 0 0 0,-1 0 0 0 0,0-1 0 0 0,0 1-1 0 0,0 0 1 0 0,-1 0 0 0 0,1 1 0 0 0,-1-1 0 0 0,0 0-1 0 0,-5-5 1 0 0,4 6-59 0 0,-1-1 0 0 0,1 1-1 0 0,-1 0 1 0 0,0 0 0 0 0,0 1 0 0 0,0-1-1 0 0,-1 1 1 0 0,1 0 0 0 0,-1 1-1 0 0,0-1 1 0 0,1 1 0 0 0,-1 0 0 0 0,0 1-1 0 0,0-1 1 0 0,-1 1 0 0 0,1 0 0 0 0,0 1-1 0 0,0-1 1 0 0,0 1 0 0 0,-10 2-1 0 0,10-1-174 0 0,0 0-1 0 0,1 0 0 0 0,-1 1 0 0 0,1 0 0 0 0,-1 0 0 0 0,1 1 0 0 0,0-1 1 0 0,-6 5-1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4.64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78 1684 0 0,'9'-8'281'0'0,"1"-1"0"0"0,0 2 0 0 0,1-1 0 0 0,-1 1-1 0 0,1 1 1 0 0,1 0 0 0 0,-1 1 0 0 0,1 0 0 0 0,15-4 0 0 0,-19 7-180 0 0,1 0 1 0 0,0 1-1 0 0,-1-1 1 0 0,1 2-1 0 0,0-1 1 0 0,-1 2-1 0 0,1-1 0 0 0,0 1 1 0 0,0 0-1 0 0,-1 1 1 0 0,1 0-1 0 0,-1 0 1 0 0,16 7-1 0 0,-15-6-57 0 0,0 2 0 0 0,0-1 0 0 0,0 1 0 0 0,0 1 0 0 0,-1-1 0 0 0,0 1-1 0 0,0 1 1 0 0,-1 0 0 0 0,0 0 0 0 0,0 0 0 0 0,0 1 0 0 0,-1 0 0 0 0,0 0 0 0 0,-1 0 0 0 0,0 1 0 0 0,0 0-1 0 0,0 0 1 0 0,-2 0 0 0 0,1 1 0 0 0,-1-1 0 0 0,0 1 0 0 0,-1 0 0 0 0,0 0 0 0 0,1 19 0 0 0,-4-23-4 0 0,0 1 1 0 0,-1-1 0 0 0,0 1-1 0 0,0-1 1 0 0,0 0-1 0 0,0 0 1 0 0,-1 0 0 0 0,0 0-1 0 0,-1 0 1 0 0,-5 7 0 0 0,-1 1 50 0 0,-1 0 0 0 0,-22 22 0 0 0,-12 3 187 0 0,-65 42-1 0 0,68-51-168 0 0,-18 17-223 0 0,59-46 44 0 0,33 4-44 0 0,91-5 17 0 0,-55-1 93 0 0,-58 0-4 0 0,1 0 1 0 0,0-1-1 0 0,0 0 0 0 0,13-4 0 0 0,-14 3-48 0 0,0 0-1 0 0,1 1 0 0 0,-1 0 1 0 0,14 0-1 0 0,-22 2 90 0 0,34 0-140 0 0,-4 0-4536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5.12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61 1724 0 0,'32'-7'812'0'0,"1"3"-196"0"0,-3-4-180 0 0,-7 0 44 0 0,-2 2 4 0 0,0-4-56 0 0,-7 8-160 0 0,-3 2 565 0 0,2 0-521 0 0,-1 0-624 0 0,11-16-4105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6.05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65 1496 0 0,'7'-6'170'0'0,"1"-1"-1"0"0,0 1 1 0 0,0 0-1 0 0,0 1 1 0 0,1-1-1 0 0,0 2 1 0 0,0-1-1 0 0,0 1 1 0 0,1 1-1 0 0,-1 0 1 0 0,1 0-1 0 0,0 1 1 0 0,0 0-1 0 0,0 1 1 0 0,0 0-1 0 0,0 0 1 0 0,0 1-1 0 0,0 1 1 0 0,0-1-1 0 0,0 2 1 0 0,0-1-1 0 0,0 1 1 0 0,0 1-1 0 0,9 4 1 0 0,-7-3-117 0 0,-1 2 1 0 0,0-1 0 0 0,0 2-1 0 0,-1-1 1 0 0,1 1-1 0 0,-2 1 1 0 0,1 0-1 0 0,-1 0 1 0 0,0 1 0 0 0,-1 0-1 0 0,0 1 1 0 0,0 0-1 0 0,6 12 1 0 0,-10-16-7 0 0,-1 1 0 0 0,0 0 0 0 0,0 0 0 0 0,-1 0 1 0 0,0 0-1 0 0,0 0 0 0 0,0 0 0 0 0,-1 1 0 0 0,0-1 0 0 0,-1 0 0 0 0,0 1 0 0 0,0-1 1 0 0,0 0-1 0 0,-1 1 0 0 0,0-1 0 0 0,-1 0 0 0 0,1 0 0 0 0,-1 1 0 0 0,-1-1 0 0 0,1 0 1 0 0,-8 12-1 0 0,0-1 52 0 0,-1-1 0 0 0,-1-1 1 0 0,-1 0-1 0 0,0 0 0 0 0,-26 22 0 0 0,-81 56 240 0 0,-8 6-69 0 0,115-83-252 0 0,13-17-20 0 0,0 0 1 0 0,0 0 0 0 0,0 0-1 0 0,0 1 1 0 0,-1-1-1 0 0,1 0 1 0 0,0 0 0 0 0,0 0-1 0 0,0 1 1 0 0,0-1-1 0 0,0 0 1 0 0,0 0 0 0 0,0 0-1 0 0,0 1 1 0 0,0-1 0 0 0,1 0-1 0 0,-1 0 1 0 0,0 0-1 0 0,0 1 1 0 0,0-1 0 0 0,0 0-1 0 0,0 0 1 0 0,0 0-1 0 0,0 0 1 0 0,0 1 0 0 0,0-1-1 0 0,1 0 1 0 0,-1 0 0 0 0,0 0-1 0 0,0 0 1 0 0,0 0-1 0 0,0 1 1 0 0,1-1 0 0 0,-1 0-1 0 0,0 0 1 0 0,0 0-1 0 0,0 0 1 0 0,0 0 0 0 0,1 0-1 0 0,-1 0 1 0 0,0 0-1 0 0,0 0 1 0 0,35-2-145 0 0,-16-1 165 0 0,5 0-30 0 0,0-1 0 0 0,46-15 0 0 0,-46 11 1 0 0,0 2 0 0 0,36-5-1 0 0,-25 8 52 0 0,0-1-1 0 0,0-1 1 0 0,0-3 0 0 0,-1 0-1 0 0,0-2 1 0 0,37-17 0 0 0,-54 19-51 0 0,-2 1 29 0 0,0-1 1 0 0,-1 0-1 0 0,1-1 0 0 0,-2-1 1 0 0,1 0-1 0 0,16-17 0 0 0,108-100 273 0 0,-82 73 928 0 0,-63 64-1181 0 0,-2 2 24 0 0,0 0-1 0 0,1 1 1 0 0,0 0 0 0 0,-10 25-1 0 0,5 0-50 0 0,5-17 6 0 0,0 0 1 0 0,2 0-1 0 0,0 1 0 0 0,2 0 1 0 0,0 0-1 0 0,0 34 0 0 0,4-55-20 0 0,0 0 1 0 0,0 1-1 0 0,0-1 0 0 0,0 0 0 0 0,0 0 0 0 0,1 1 0 0 0,-1-1 1 0 0,1 0-1 0 0,-1 0 0 0 0,1 1 0 0 0,-1-1 0 0 0,1 0 0 0 0,0 0 1 0 0,-1 0-1 0 0,1 0 0 0 0,0 0 0 0 0,0 0 0 0 0,0 0 0 0 0,0 0 1 0 0,0 0-1 0 0,0 0 0 0 0,0-1 0 0 0,0 1 0 0 0,0 0 0 0 0,0-1 0 0 0,0 1 1 0 0,1-1-1 0 0,-1 1 0 0 0,0-1 0 0 0,0 1 0 0 0,1-1 0 0 0,-1 0 1 0 0,0 0-1 0 0,1 0 0 0 0,-1 1 0 0 0,0-1 0 0 0,0 0 0 0 0,1-1 1 0 0,-1 1-1 0 0,0 0 0 0 0,3-1 0 0 0,2 0 1 0 0,0 0-1 0 0,-1 0 1 0 0,1-1 0 0 0,0 1-1 0 0,-1-1 1 0 0,1-1 0 0 0,-1 1-1 0 0,8-6 1 0 0,8-6-4 0 0,-2 0 0 0 0,1-2-1 0 0,23-25 1 0 0,-36 33 1 0 0,0-1-1 0 0,-1 1 0 0 0,0-1 0 0 0,0-1 1 0 0,0 1-1 0 0,-2-1 0 0 0,1 0 1 0 0,-1 0-1 0 0,0 0 0 0 0,-1-1 0 0 0,3-16 1 0 0,-6 24 3 0 0,0 0 1 0 0,0 0-1 0 0,-1 0 1 0 0,1 1 0 0 0,-1-1-1 0 0,1 0 1 0 0,-1 0-1 0 0,0 0 1 0 0,0 0 0 0 0,0 1-1 0 0,0-1 1 0 0,-1 1 0 0 0,1-1-1 0 0,-1 1 1 0 0,0-1-1 0 0,1 1 1 0 0,-1 0 0 0 0,0-1-1 0 0,-4-2 1 0 0,-53-39-70 0 0,35 27-100 0 0,24 17 160 0 0,0 0-1 0 0,-1 0 1 0 0,1 0-1 0 0,0 0 1 0 0,-1 0-1 0 0,1-1 0 0 0,0 1 1 0 0,0 0-1 0 0,0 0 1 0 0,-1 0-1 0 0,1-1 1 0 0,0 1-1 0 0,0 0 1 0 0,0 0-1 0 0,-1-1 1 0 0,1 1-1 0 0,0 0 0 0 0,0 0 1 0 0,0-1-1 0 0,0 1 1 0 0,0 0-1 0 0,0-1 1 0 0,-1 1-1 0 0,1 0 1 0 0,0 0-1 0 0,0-1 0 0 0,0 1 1 0 0,0 0-1 0 0,0-1 1 0 0,0 1-1 0 0,0 0 1 0 0,0-1-1 0 0,0 1 1 0 0,1 0-1 0 0,-1 0 1 0 0,0-1-1 0 0,0 1 0 0 0,0 0 1 0 0,0-1-1 0 0,0 1 1 0 0,0 0-1 0 0,1 0 1 0 0,-1-1-1 0 0,0 1 1 0 0,0 0-1 0 0,0 0 0 0 0,1 0 1 0 0,-1-1-1 0 0,23-8-193 0 0,49-4 229 0 0,-45 10-49 0 0,-10-1 12 0 0,15-2 23 0 0,-1 0 1 0 0,46 0-1 0 0,-75 6-26 0 0,3 0-31 0 0,-3-1 45 0 0,-1 1 0 0 0,1 0 0 0 0,-1 0-1 0 0,1 0 1 0 0,-1 0 0 0 0,1 0-1 0 0,-1 0 1 0 0,0 0 0 0 0,1 1 0 0 0,-1-1-1 0 0,1 0 1 0 0,-1 1 0 0 0,3 0 0 0 0,1 5-1 0 0,0 0 1 0 0,-1-1-1 0 0,1 1 0 0 0,-1 1 1 0 0,-1-1-1 0 0,1 0 1 0 0,-1 1-1 0 0,0 0 1 0 0,-1 0-1 0 0,1 0 1 0 0,-1 0-1 0 0,-1 0 1 0 0,2 14-1 0 0,0 10-52 0 0,-2 1 1 0 0,-3 32-1 0 0,0-8 9 0 0,1-24 31 0 0,3 45-67 0 0,-1-72 76 0 0,0 1 0 0 0,0-1 1 0 0,0 0-1 0 0,1 0 1 0 0,0 0-1 0 0,0 1 0 0 0,0-1 1 0 0,1-1-1 0 0,-1 1 1 0 0,1 0-1 0 0,6 6 1 0 0,-8-10-5 0 0,-1 0 1 0 0,1-1 0 0 0,0 1-1 0 0,0 0 1 0 0,0-1 0 0 0,0 1 0 0 0,-1-1-1 0 0,1 1 1 0 0,0-1 0 0 0,0 1 0 0 0,0-1-1 0 0,0 0 1 0 0,0 1 0 0 0,0-1 0 0 0,0 0-1 0 0,0 0 1 0 0,0 0 0 0 0,0 0 0 0 0,0 0-1 0 0,0 0 1 0 0,0 0 0 0 0,0 0 0 0 0,0 0-1 0 0,2-1 1 0 0,26-15-102 0 0,17-29 61 0 0,-12 4 114 0 0,-2-1 0 0 0,-2-2 0 0 0,-2-1 0 0 0,23-50 1 0 0,-50 91-19 0 0,0 1 1 0 0,1-1-1 0 0,-1 0 1 0 0,-1 0-1 0 0,1 0 1 0 0,-1 0-1 0 0,1 0 1 0 0,-2-8-1 0 0,1 6 136 0 0,0 4-175 0 0,-1 1 0 0 0,0-1-1 0 0,0 0 1 0 0,0 1 0 0 0,0-1-1 0 0,0 1 1 0 0,0-1 0 0 0,0 1 0 0 0,0-1-1 0 0,-1 1 1 0 0,1 0 0 0 0,-1 0-1 0 0,1 0 1 0 0,-1 0 0 0 0,1 0-1 0 0,-1 0 1 0 0,1 0 0 0 0,-1 0 0 0 0,0 0-1 0 0,0 1 1 0 0,1-1 0 0 0,-1 1-1 0 0,0-1 1 0 0,-3 1 0 0 0,-42-9-88 0 0,36 8-254 0 0,0 1 0 0 0,0 0-1 0 0,0 1 1 0 0,0 0 0 0 0,0 0 0 0 0,0 1 0 0 0,1 1 0 0 0,-1 0 0 0 0,1 0-1 0 0,-13 6 1 0 0,2-2-2972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6.55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128 50 1248 0 0,'7'-1'120'0'0,"0"-1"0"0"0,0 1-1 0 0,0 1 1 0 0,1 0 0 0 0,-1 0-1 0 0,0 0 1 0 0,0 1 0 0 0,0 0-1 0 0,0 0 1 0 0,0 0 0 0 0,0 1-1 0 0,0 1 1 0 0,0-1 0 0 0,10 6 0 0 0,-8-3-8 0 0,-1 1 1 0 0,0 0-1 0 0,0 0 1 0 0,0 0 0 0 0,-1 1-1 0 0,0 1 1 0 0,-1-1 0 0 0,1 1-1 0 0,8 14 1 0 0,-5-4 15 0 0,-1 0 0 0 0,0 1 1 0 0,-2 0-1 0 0,0 0 0 0 0,-1 1 0 0 0,-1-1 0 0 0,0 1 0 0 0,-2 0 1 0 0,-1 1-1 0 0,1 23 0 0 0,-4-32-62 0 0,-1 0 0 0 0,0 1 0 0 0,-1-1 0 0 0,0 0 0 0 0,-1 0 0 0 0,0 0 0 0 0,-1-1 0 0 0,0 1 0 0 0,-1-1 0 0 0,0-1 0 0 0,-1 1 0 0 0,0-1 0 0 0,-14 16 0 0 0,-4 2 128 0 0,-1-2 1 0 0,-2 0-1 0 0,-40 29 1 0 0,26-25 67 0 0,-73 40 1 0 0,114-69-263 0 0,1-1 1 0 0,0 0 0 0 0,0 0-1 0 0,-1 1 1 0 0,1-1-1 0 0,0 0 1 0 0,0 0 0 0 0,-1 1-1 0 0,1-1 1 0 0,0 0-1 0 0,-1 0 1 0 0,1 0 0 0 0,0 0-1 0 0,-1 1 1 0 0,1-1-1 0 0,-1 0 1 0 0,1 0 0 0 0,0 0-1 0 0,-1 0 1 0 0,1 0-1 0 0,0 0 1 0 0,-1 0 0 0 0,1 0-1 0 0,-1 0 1 0 0,1 0-1 0 0,0 0 1 0 0,-1 0 0 0 0,1 0-1 0 0,0-1 1 0 0,-1 1-1 0 0,1 0 1 0 0,0 0 0 0 0,-1 0-1 0 0,1 0 1 0 0,-1-1-1 0 0,7-13-57 0 0,19-20-59 0 0,-24 33 118 0 0,180-190-232 0 0,-63 73 162 0 0,-27 23 167 0 0,-4 4 570 0 0,101-133-1 0 0,-170 197-251 0 0,-30 39-124 0 0,-12 12-289 0 0,2 0 14 0 0,1 0 0 0 0,2 1 0 0 0,0 1 0 0 0,-26 49 0 0 0,17-20 30 0 0,-31 88 0 0 0,50-115-36 0 0,0 1 1 0 0,2 1-1 0 0,1-1 1 0 0,1 1-1 0 0,-1 61 1 0 0,7-83-19 0 0,0 0 0 0 0,1 0 1 0 0,-1 0-1 0 0,2-1 1 0 0,-1 1-1 0 0,1 0 0 0 0,0-1 1 0 0,0 1-1 0 0,1-1 1 0 0,0 0-1 0 0,1 0 1 0 0,-1-1-1 0 0,1 1 0 0 0,1-1 1 0 0,-1 0-1 0 0,1 0 1 0 0,0-1-1 0 0,0 0 0 0 0,1 0 1 0 0,-1 0-1 0 0,1-1 1 0 0,0 0-1 0 0,1 0 0 0 0,-1-1 1 0 0,1 0-1 0 0,-1 0 1 0 0,1 0-1 0 0,9 1 1 0 0,-2-2-318 0 0,-1-1 1 0 0,1 0-1 0 0,0-1 1 0 0,-1-1-1 0 0,1 0 1 0 0,0-1-1 0 0,-1 0 1 0 0,0-2-1 0 0,16-4 1 0 0,78-37-3287 0 0,-73 29 2343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6.59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202 67 1132 0 0,'42'-21'3296'0'0,"-27"12"-3013"0"0,1 1 0 0 0,0 1 0 0 0,1 1 1 0 0,28-8-1 0 0,-36 13-234 0 0,1 1 1 0 0,-1 0 0 0 0,0 1-1 0 0,0 0 1 0 0,0 0-1 0 0,-1 1 1 0 0,1 0-1 0 0,0 0 1 0 0,-1 1-1 0 0,1 0 1 0 0,-1 1 0 0 0,0 0-1 0 0,0 0 1 0 0,0 1-1 0 0,0 0 1 0 0,-1 0-1 0 0,0 1 1 0 0,0 0 0 0 0,-1 0-1 0 0,1 1 1 0 0,-1 0-1 0 0,-1 0 1 0 0,7 10-1 0 0,-11-14-8 0 0,0-1 0 0 0,0 1-1 0 0,-1 0 1 0 0,1 0 0 0 0,-1-1-1 0 0,0 1 1 0 0,0 0 0 0 0,0 0-1 0 0,0-1 1 0 0,0 1 0 0 0,0 0-1 0 0,-1 0 1 0 0,0-1 0 0 0,1 1 0 0 0,-1 0-1 0 0,0-1 1 0 0,0 1 0 0 0,0-1-1 0 0,-1 1 1 0 0,1-1 0 0 0,-1 1-1 0 0,1-1 1 0 0,-4 3 0 0 0,-3 5 53 0 0,-1-1 0 0 0,0 0 0 0 0,-17 14 1 0 0,15-15-55 0 0,-6 5 80 0 0,0 1 0 0 0,1 1 0 0 0,0 0 0 0 0,1 1 0 0 0,-16 22 0 0 0,30-37-127 0 0,1 0 0 0 0,-1 0 1 0 0,1 0-1 0 0,0 0 0 0 0,0 1 0 0 0,-1-1 1 0 0,1 0-1 0 0,0 0 0 0 0,0 0 0 0 0,0 0 1 0 0,0 0-1 0 0,0 0 0 0 0,0 0 0 0 0,0 0 1 0 0,1 0-1 0 0,-1 0 0 0 0,0 0 0 0 0,0 0 1 0 0,1 0-1 0 0,-1 0 0 0 0,1 0 1 0 0,-1 0-1 0 0,1 0 0 0 0,-1 0 0 0 0,1 0 1 0 0,0 0-1 0 0,-1-1 0 0 0,2 2 0 0 0,28 26-103 0 0,-11-12 70 0 0,-11-7 50 0 0,-1 1-1 0 0,1-1 1 0 0,-1 1-1 0 0,-1 0 1 0 0,0 1-1 0 0,-1 0 1 0 0,6 12-1 0 0,-11-19 23 0 0,0 0 0 0 0,1 0-1 0 0,-1 0 1 0 0,-1 0 0 0 0,1 0-1 0 0,0 0 1 0 0,-1 0 0 0 0,0 0-1 0 0,0-1 1 0 0,0 1 0 0 0,0 0-1 0 0,-1 0 1 0 0,0-1 0 0 0,1 1-1 0 0,-1-1 1 0 0,-1 1 0 0 0,1-1-1 0 0,0 0 1 0 0,-6 6 0 0 0,-1 1 31 0 0,0 0 0 0 0,0 0 0 0 0,-1-1 1 0 0,-21 14-1 0 0,13-11-200 0 0,-2-2 0 0 0,1-1 1 0 0,-1 0-1 0 0,0-1 0 0 0,-1-1 1 0 0,-26 5-1 0 0,11-5-1548 0 0,0-2 1 0 0,-72 1-1 0 0,76-6 717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8.52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593 75 1720 0 0,'0'0'1066'0'0,"0"-4"-630"0"0,-1-2-174 0 0,-1 0-1 0 0,0 0 1 0 0,1 0 0 0 0,-2 1-1 0 0,1-1 1 0 0,-5-6-1 0 0,4 6-446 0 0,3 5 198 0 0,0 1-1 0 0,0-1 0 0 0,0 0 1 0 0,0 1-1 0 0,0-1 0 0 0,0 1 1 0 0,0-1-1 0 0,0 0 0 0 0,0 1 1 0 0,0-1-1 0 0,0 1 0 0 0,1-1 1 0 0,-1 1-1 0 0,0-1 0 0 0,0 0 1 0 0,1 1-1 0 0,-1-1 0 0 0,0 1 1 0 0,0-1-1 0 0,1 1 0 0 0,-1-1 1 0 0,1 1-1 0 0,-1-1 0 0 0,0 1 1 0 0,1 0-1 0 0,-1-1 0 0 0,1 1 1 0 0,-1 0-1 0 0,1-1 0 0 0,-1 1 1 0 0,1 0-1 0 0,-1-1 0 0 0,1 1 1 0 0,0 0-1 0 0,-1 0 0 0 0,1 0 1 0 0,-1 0-1 0 0,1-1 0 0 0,0 1 1 0 0,-1 0-1 0 0,1 0 0 0 0,-1 0 1 0 0,1 0-1 0 0,0 0 0 0 0,-1 0 1 0 0,1 1-1 0 0,-1-1 0 0 0,1 0 1 0 0,0 0-1 0 0,30 3 417 0 0,-26 1-419 0 0,1 0 1 0 0,-1 1-1 0 0,0-1 1 0 0,0 1-1 0 0,0 0 1 0 0,-1 0-1 0 0,0 1 1 0 0,0-1 0 0 0,0 1-1 0 0,0 0 1 0 0,-1 0-1 0 0,0 0 1 0 0,0 0-1 0 0,-1 1 1 0 0,0-1-1 0 0,0 1 1 0 0,0 0-1 0 0,-1-1 1 0 0,0 1-1 0 0,0 0 1 0 0,-1 0-1 0 0,-1 13 1 0 0,0-5 30 0 0,-1 0 0 0 0,0 0 0 0 0,-1 0 0 0 0,-1 0 1 0 0,0 0-1 0 0,-2-1 0 0 0,1 0 0 0 0,-2 0 0 0 0,-10 18 0 0 0,6-12 17 0 0,-1-1 0 0 0,-1-1 0 0 0,0 1 0 0 0,-2-2 0 0 0,0 0 0 0 0,0-1 0 0 0,-2-1 0 0 0,0 0 0 0 0,-26 17 0 0 0,34-26-43 0 0,-43 27 45 0 0,-65 31-1 0 0,98-56-18 0 0,1-1-1 0 0,-1 0 1 0 0,0-1-1 0 0,-1-1 1 0 0,1-1-1 0 0,-1 0 1 0 0,-37 1-1 0 0,52-6-43 0 0,1 1 0 0 0,-1-1-1 0 0,1 0 1 0 0,0 0-1 0 0,-1 0 1 0 0,1 0 0 0 0,0-1-1 0 0,0 0 1 0 0,0 0 0 0 0,0 0-1 0 0,0 0 1 0 0,1-1-1 0 0,-1 1 1 0 0,1-1 0 0 0,-1 0-1 0 0,1 0 1 0 0,0-1-1 0 0,0 1 1 0 0,0 0 0 0 0,1-1-1 0 0,-1 0 1 0 0,-3-6 0 0 0,4 7-3 0 0,1-1 1 0 0,-1 1 0 0 0,1-1 0 0 0,-1 1 0 0 0,1-1 0 0 0,0 0 0 0 0,1 0 0 0 0,-1 1 0 0 0,0-1 0 0 0,1 0 0 0 0,0 0 0 0 0,0 0 0 0 0,0 1 0 0 0,1-1-1 0 0,-1 0 1 0 0,1 0 0 0 0,0 0 0 0 0,0 1 0 0 0,0-1 0 0 0,0 0 0 0 0,1 1 0 0 0,-1-1 0 0 0,1 1 0 0 0,0 0 0 0 0,0-1 0 0 0,3-2 0 0 0,0 0-44 0 0,0 0 1 0 0,1 1 0 0 0,-1 0 0 0 0,1 0 0 0 0,13-8-1 0 0,-16 12 48 0 0,0-1-1 0 0,0 1 0 0 0,0 0 0 0 0,0 0 1 0 0,0 0-1 0 0,1 0 0 0 0,-1 1 1 0 0,0-1-1 0 0,0 1 0 0 0,1 0 0 0 0,-1 0 1 0 0,0 0-1 0 0,0 0 0 0 0,1 1 1 0 0,-1-1-1 0 0,0 1 0 0 0,0 0 0 0 0,4 1 1 0 0,27 14 45 0 0,0 1 1 0 0,-1 2-1 0 0,0 1 0 0 0,29 26 1 0 0,29 17-77 0 0,-70-49 54 0 0,0-1 1 0 0,1-1-1 0 0,42 16 0 0 0,-57-26-30 0 0,0 0 1 0 0,0 0-1 0 0,0-1 1 0 0,0 0 0 0 0,0 0-1 0 0,0 0 1 0 0,0-1-1 0 0,0 0 1 0 0,0-1-1 0 0,0 1 1 0 0,0-1 0 0 0,0-1-1 0 0,0 1 1 0 0,0-1-1 0 0,0-1 1 0 0,-1 1-1 0 0,10-5 1 0 0,9-8-8 0 0,0-2 0 0 0,0 0 0 0 0,-2-2 0 0 0,0 0-1 0 0,-2-2 1 0 0,0 0 0 0 0,-1-2 0 0 0,-1 0 0 0 0,-1-1 0 0 0,-1 0 0 0 0,-2-2 0 0 0,0 0 0 0 0,-2 0-1 0 0,12-32 1 0 0,28-45 327 0 0,-60 122-278 0 0,1 0-1 0 0,1 0 1 0 0,1 1-1 0 0,-3 30 1 0 0,1-12 85 0 0,0 9-98 0 0,1 85-1 0 0,6-129-23 0 0,-1 0 0 0 0,1 0 0 0 0,0 0 1 0 0,0 0-1 0 0,0 0 0 0 0,1-1 0 0 0,-1 1 0 0 0,1 0 0 0 0,-1-1 0 0 0,1 1 0 0 0,0-1 0 0 0,0 0 0 0 0,0 1 0 0 0,0-1 0 0 0,0 0 0 0 0,1 0 0 0 0,-1-1 0 0 0,1 1 0 0 0,4 2 0 0 0,-2-1 5 0 0,0 0 1 0 0,0 0-1 0 0,0 0 0 0 0,1-1 0 0 0,-1 0 1 0 0,1 0-1 0 0,-1-1 0 0 0,1 0 0 0 0,0 0 0 0 0,6 1 1 0 0,-3-3-1 0 0,0-1 0 0 0,0 1 1 0 0,-1-2-1 0 0,1 1 0 0 0,0-1 1 0 0,-1 0-1 0 0,0-1 0 0 0,0 0 1 0 0,0-1-1 0 0,0 1 0 0 0,-1-1 1 0 0,0-1-1 0 0,11-9 0 0 0,-8 6-14 0 0,0-1 0 0 0,-1 1-1 0 0,0-2 1 0 0,0 1-1 0 0,-1-1 1 0 0,-1-1 0 0 0,0 1-1 0 0,10-23 1 0 0,-15 29 8 0 0,0 0 0 0 0,0-1 0 0 0,-1 1 0 0 0,0-1 0 0 0,0 1 0 0 0,0-1 0 0 0,-1 0 0 0 0,0 1 0 0 0,0-1 0 0 0,0 0 0 0 0,-1 1 0 0 0,1-1 0 0 0,-1 0 0 0 0,-1 1 0 0 0,1-1 0 0 0,-1 1 0 0 0,0 0 0 0 0,0 0 0 0 0,-1-1 0 0 0,-2-4 0 0 0,-6-4 55 0 0,1 1 0 0 0,-2-1 0 0 0,0 2 0 0 0,0 0-1 0 0,-19-14 1 0 0,13 13-82 0 0,14 10 11 0 0,0 1 0 0 0,0-1-1 0 0,0 0 1 0 0,1 0 0 0 0,0 0 0 0 0,-1 0-1 0 0,-3-7 1 0 0,6 9-35 0 0,83 11-182 0 0,-31-10 203 0 0,95-13 0 0 0,-129 10 62 0 0,1 1 0 0 0,-1 1 0 0 0,32 2-1 0 0,-11 0-103 0 0,-36-1 70 0 0,0 0 0 0 0,0 1-1 0 0,0 0 1 0 0,-1-1 0 0 0,1 1 0 0 0,0 0 0 0 0,0 0 0 0 0,-1 0 0 0 0,1 0 0 0 0,0 0 0 0 0,-1 1 0 0 0,1-1 0 0 0,-1 0 0 0 0,0 1-1 0 0,1-1 1 0 0,-1 1 0 0 0,0-1 0 0 0,0 1 0 0 0,0 0 0 0 0,0-1 0 0 0,0 1 0 0 0,0 0 0 0 0,0 0 0 0 0,-1 0 0 0 0,1-1 0 0 0,0 4 0 0 0,1 3 43 0 0,0 1 0 0 0,0 0 0 0 0,0-1 0 0 0,-1 1 0 0 0,0 10 0 0 0,-1 276 123 0 0,0-292-166 0 0,0 1 1 0 0,0-1-1 0 0,1 0 0 0 0,-1 1 1 0 0,1-1-1 0 0,0 0 1 0 0,0 0-1 0 0,1 0 1 0 0,-1 0-1 0 0,0 0 1 0 0,1 0-1 0 0,0 0 1 0 0,0 0-1 0 0,-1-1 0 0 0,2 1 1 0 0,-1-1-1 0 0,0 1 1 0 0,0-1-1 0 0,1 0 1 0 0,0 0-1 0 0,-1 0 1 0 0,1 0-1 0 0,0 0 0 0 0,0-1 1 0 0,0 1-1 0 0,0-1 1 0 0,0 0-1 0 0,0 0 1 0 0,0 0-1 0 0,0 0 1 0 0,1 0-1 0 0,-1-1 1 0 0,0 0-1 0 0,0 1 0 0 0,1-1 1 0 0,-1 0-1 0 0,0-1 1 0 0,1 1-1 0 0,4-2 1 0 0,4-3-9 0 0,0 0 0 0 0,-1-1 1 0 0,0-1-1 0 0,0 0 0 0 0,0 0 1 0 0,-1-1-1 0 0,0-1 0 0 0,-1 0 1 0 0,1 0-1 0 0,-2 0 0 0 0,1-1 0 0 0,-2-1 1 0 0,1 1-1 0 0,-1-1 0 0 0,-1-1 1 0 0,9-20-1 0 0,-5 9 82 0 0,-1-2 1 0 0,-1 0-1 0 0,-1 0 0 0 0,-1 0 1 0 0,-2-1-1 0 0,0 1 0 0 0,0-42 1 0 0,-4 61-47 0 0,-1 0 1 0 0,0 0-1 0 0,0 0 1 0 0,0 0-1 0 0,0 1 1 0 0,-1-1-1 0 0,0 0 1 0 0,0 1-1 0 0,-1 0 1 0 0,0-1 0 0 0,1 1-1 0 0,-2 0 1 0 0,1 0-1 0 0,-1 1 1 0 0,1-1-1 0 0,-1 1 1 0 0,0-1-1 0 0,-1 1 1 0 0,1 1-1 0 0,-1-1 1 0 0,0 0-1 0 0,0 1 1 0 0,0 0-1 0 0,0 1 1 0 0,0-1-1 0 0,-1 1 1 0 0,1 0-1 0 0,-1 0 1 0 0,0 0 0 0 0,0 1-1 0 0,1 0 1 0 0,-1 0-1 0 0,0 1 1 0 0,0-1-1 0 0,0 1 1 0 0,0 0-1 0 0,-10 2 1 0 0,3 2-471 0 0,1 1 1 0 0,-1 0 0 0 0,1 1-1 0 0,1 0 1 0 0,-1 1 0 0 0,1 0-1 0 0,0 0 1 0 0,-18 18-1 0 0,23-17-774 0 0,4 0 180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9.14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52 1804 0 0,'7'-5'327'0'0,"0"0"-1"0"0,0 0 1 0 0,0 1-1 0 0,0 0 1 0 0,1 0-1 0 0,0 1 1 0 0,-1 0-1 0 0,1 0 1 0 0,0 1-1 0 0,10-2 1 0 0,4 0-49 0 0,0 2 1 0 0,36-1-1 0 0,-54 4-264 0 0,1 0 0 0 0,-1 0-1 0 0,1 0 1 0 0,-1 1 0 0 0,0 0 0 0 0,1 0-1 0 0,-1 0 1 0 0,0 0 0 0 0,0 1-1 0 0,-1 0 1 0 0,1-1 0 0 0,0 1 0 0 0,-1 1-1 0 0,5 4 1 0 0,-2-1 35 0 0,1 0 0 0 0,-1 0 1 0 0,-1 1-1 0 0,1 0 0 0 0,-1 0 0 0 0,4 10 0 0 0,-7-12-14 0 0,1 0-1 0 0,-2 0 1 0 0,1 1-1 0 0,-1-1 0 0 0,0 1 1 0 0,0 0-1 0 0,-1-1 1 0 0,1 1-1 0 0,-2 0 1 0 0,1-1-1 0 0,-1 1 0 0 0,0 0 1 0 0,0-1-1 0 0,-4 13 1 0 0,-2-4 55 0 0,0 1 0 0 0,-1-1 0 0 0,0-1 0 0 0,-17 22 1 0 0,-7 10 245 0 0,32-46-290 0 0,3 3-177 0 0,-1-1 150 0 0,1 0-1 0 0,0 0 1 0 0,0 0-1 0 0,0 0 1 0 0,1 0-1 0 0,-1-1 1 0 0,4 2-1 0 0,-2 0-15 0 0,8 4-65 0 0,-1 0-1 0 0,1 2 1 0 0,14 12 0 0 0,-24-18 56 0 0,1-1-1 0 0,-1 1 1 0 0,0 0-1 0 0,0 1 1 0 0,0-1-1 0 0,-1 0 1 0 0,1 1-1 0 0,-1 0 1 0 0,0-1-1 0 0,0 1 1 0 0,0 0-1 0 0,0 0 1 0 0,-1 0-1 0 0,1 1 1 0 0,-1-1 0 0 0,1 6-1 0 0,-3-5 17 0 0,-1 1-1 0 0,1-1 1 0 0,-1 1 0 0 0,0-1 0 0 0,0 0-1 0 0,-1 0 1 0 0,0 0 0 0 0,1 0-1 0 0,-2 0 1 0 0,1 0 0 0 0,-1-1 0 0 0,1 1-1 0 0,-1-1 1 0 0,-9 7 0 0 0,-1 2 72 0 0,-2 0 1 0 0,0-1-1 0 0,-20 12 0 0 0,25-17 29 0 0,0 0 1 0 0,-1 0-1 0 0,0-1 0 0 0,0-1 0 0 0,-1 0 0 0 0,1-1 0 0 0,-1 0 0 0 0,0-1 0 0 0,0 0 0 0 0,-22 1 0 0 0,33-4-180 0 0,-24-3-1699 0 0,23 1 1476 0 0,1 1-1 0 0,0-1 1 0 0,0 0-1 0 0,0 0 1 0 0,0 0-1 0 0,0 0 1 0 0,0 0-1 0 0,1-1 1 0 0,-1 1 0 0 0,0-1-1 0 0,1 1 1 0 0,0-1-1 0 0,0 1 1 0 0,0-1-1 0 0,-2-4 1 0 0,3-3-797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9.50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4 1164 0 0,'293'-4'4899'0'0,"-229"4"-7522"0"0,-53 0 1475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0.29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 76 1896 0 0,'3'-5'145'0'0,"-1"1"0"0"0,1-1 0 0 0,0 1 1 0 0,0 0-1 0 0,0-1 0 0 0,0 1 0 0 0,1 0 0 0 0,0 1 0 0 0,0-1 0 0 0,0 1 0 0 0,0 0 0 0 0,0 0 0 0 0,1 0 1 0 0,-1 0-1 0 0,1 1 0 0 0,0 0 0 0 0,0 0 0 0 0,5-2 0 0 0,-2 2-73 0 0,0 0-1 0 0,1 0 1 0 0,-1 1-1 0 0,1 0 0 0 0,-1 0 1 0 0,1 1-1 0 0,-1 0 1 0 0,1 1-1 0 0,-1 0 1 0 0,1 0-1 0 0,-1 1 1 0 0,0 0-1 0 0,0 0 1 0 0,1 1-1 0 0,-2 0 1 0 0,1 1-1 0 0,0-1 1 0 0,7 6-1 0 0,-10-6-41 0 0,0 1 0 0 0,0-1 0 0 0,0 1 0 0 0,-1 0 0 0 0,1 0 0 0 0,-1 1 0 0 0,0 0 0 0 0,0-1 0 0 0,-1 1 0 0 0,1 0 0 0 0,-1 1 0 0 0,0-1 0 0 0,-1 1 0 0 0,1-1 0 0 0,-1 1 0 0 0,0 0 0 0 0,0 0 0 0 0,-1 0 0 0 0,0 0 0 0 0,0 0 0 0 0,0 0 0 0 0,-1 0 0 0 0,0 0 0 0 0,0 0 0 0 0,0 0 0 0 0,-1 0 0 0 0,0 0 0 0 0,-3 12 0 0 0,-10 11 73 0 0,-1 0-1 0 0,-1 0 1 0 0,-29 36 0 0 0,22-31 29 0 0,5-10 30 0 0,-1-1 1 0 0,-1 0-1 0 0,-1-2 1 0 0,0 0-1 0 0,-2-1 0 0 0,-31 20 1 0 0,52-39-157 0 0,1 0 1 0 0,-1-1-1 0 0,1 1 0 0 0,0 0 1 0 0,-1 0-1 0 0,1 0 0 0 0,0 0 1 0 0,0 1-1 0 0,0-1 1 0 0,0 0-1 0 0,0 0 0 0 0,0 1 1 0 0,0-1-1 0 0,0 1 1 0 0,-1 2-1 0 0,2-4-8 0 0,0 1 0 0 0,1-1 1 0 0,-1 1-1 0 0,0-1 0 0 0,0 1 0 0 0,0-1 1 0 0,1 1-1 0 0,-1-1 0 0 0,0 1 0 0 0,1-1 0 0 0,-1 1 1 0 0,0-1-1 0 0,1 1 0 0 0,-1-1 0 0 0,0 0 1 0 0,1 1-1 0 0,-1-1 0 0 0,1 0 0 0 0,-1 1 1 0 0,1-1-1 0 0,-1 0 0 0 0,1 0 0 0 0,-1 0 0 0 0,1 1 1 0 0,-1-1-1 0 0,1 0 0 0 0,-1 0 0 0 0,1 0 1 0 0,0 0-1 0 0,59 4-29 0 0,-53-4 84 0 0,7-1-51 0 0,0-1-1 0 0,0 0 1 0 0,0-1-1 0 0,-1-1 0 0 0,1 0 1 0 0,21-11-1 0 0,76-40 46 0 0,-78 33-20 0 0,0 0 1 0 0,-2-2 0 0 0,48-47-1 0 0,-16 13 157 0 0,33-33 1159 0 0,-103 111-1251 0 0,2-1 0 0 0,0 1 1 0 0,-3 26-1 0 0,7-35-106 0 0,1 0 0 0 0,0 1-1 0 0,1-1 1 0 0,0 0 0 0 0,1 1 0 0 0,6 20 0 0 0,-7-28 8 0 0,1 0 0 0 0,0 0 0 0 0,0 0 0 0 0,0 0 0 0 0,0 0-1 0 0,0 0 1 0 0,1-1 0 0 0,0 1 0 0 0,0-1 0 0 0,0 0 0 0 0,0 0 0 0 0,0 0 0 0 0,1 0 0 0 0,-1 0 0 0 0,1-1 0 0 0,0 1 0 0 0,-1-1 0 0 0,1 0 0 0 0,0 0 0 0 0,1-1 0 0 0,4 2 0 0 0,-3-1-27 0 0,0-1 1 0 0,0 0-1 0 0,0-1 0 0 0,0 0 0 0 0,0 0 1 0 0,0 0-1 0 0,1 0 0 0 0,-1-1 1 0 0,0 0-1 0 0,0 0 0 0 0,-1-1 1 0 0,1 1-1 0 0,0-2 0 0 0,0 1 1 0 0,-1 0-1 0 0,1-1 0 0 0,-1 0 0 0 0,0 0 1 0 0,0-1-1 0 0,0 1 0 0 0,0-1 1 0 0,-1 0-1 0 0,9-10 0 0 0,-7 7 9 0 0,0-1 0 0 0,0 1 0 0 0,-1-1 0 0 0,0-1 0 0 0,0 1-1 0 0,-1-1 1 0 0,0 0 0 0 0,-1 0 0 0 0,0 0 0 0 0,0-1 0 0 0,-1 1 0 0 0,0 0-1 0 0,-1-1 1 0 0,1-12 0 0 0,-3 18 23 0 0,0-1-1 0 0,0 1 0 0 0,-1-1 1 0 0,1 1-1 0 0,-1 0 0 0 0,0 0 1 0 0,-1 0-1 0 0,1 0 0 0 0,0 0 1 0 0,-1 0-1 0 0,0 1 0 0 0,0-1 1 0 0,0 1-1 0 0,-5-5 0 0 0,-1 0 6 0 0,0 0-1 0 0,-1 1 1 0 0,1-1-1 0 0,-17-7 1 0 0,13 9-61 0 0,0 1-1 0 0,0 1 1 0 0,0 0 0 0 0,-1 0 0 0 0,0 1 0 0 0,0 1-1 0 0,0 1 1 0 0,0 0 0 0 0,-16 1 0 0 0,27 1-36 0 0,-1 1 0 0 0,1-1 0 0 0,0 1-1 0 0,-1-1 1 0 0,1 1 0 0 0,0 0 0 0 0,0 1 0 0 0,1-1 0 0 0,-1 0 0 0 0,0 1 0 0 0,1 0 0 0 0,-1-1 0 0 0,1 1 0 0 0,0 0 0 0 0,0 0 0 0 0,0 0 0 0 0,0 1-1 0 0,1-1 1 0 0,-2 4 0 0 0,3-6-12 0 0,0 0 1 0 0,-1-1-1 0 0,1 1 0 0 0,0 0 0 0 0,0 0 0 0 0,0-1 1 0 0,0 1-1 0 0,0 0 0 0 0,0 0 0 0 0,0-1 0 0 0,0 1 1 0 0,0 0-1 0 0,1-1 0 0 0,-1 1 0 0 0,0 0 0 0 0,0 0 1 0 0,1-1-1 0 0,-1 1 0 0 0,0 0 0 0 0,1-1 0 0 0,-1 1 1 0 0,1-1-1 0 0,-1 1 0 0 0,0 0 0 0 0,1-1 0 0 0,0 1 1 0 0,-1-1-1 0 0,1 1 0 0 0,-1-1 0 0 0,1 1 0 0 0,0-1 1 0 0,-1 0-1 0 0,1 1 0 0 0,0-1 0 0 0,-1 0 0 0 0,2 1 1 0 0,5 3-1022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0.7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60 35 1428 0 0,'2'5'199'0'0,"1"0"0"0"0,-1 1 0 0 0,0-1 0 0 0,0 1 0 0 0,-1-1 0 0 0,0 1 0 0 0,0-1 1 0 0,0 1-1 0 0,0 0 0 0 0,-1 0 0 0 0,0-1 0 0 0,-1 8 0 0 0,0-5-116 0 0,1-1 0 0 0,1 1 0 0 0,-1-1 0 0 0,1 1 0 0 0,0-1 0 0 0,4 14 0 0 0,2-1 98 0 0,-6-14-95 0 0,1 1 0 0 0,0-1 0 0 0,0 1 0 0 0,1-1 0 0 0,-1 0 0 0 0,1 0 1 0 0,1 0-1 0 0,-1 0 0 0 0,1 0 0 0 0,0-1 0 0 0,8 9 0 0 0,-10-14-16 0 0,0 0 0 0 0,0-1 0 0 0,0 1 1 0 0,0-1-1 0 0,0 1 0 0 0,0-1 0 0 0,0 0 0 0 0,0 0 0 0 0,0 1 0 0 0,-1-1 0 0 0,1 0 0 0 0,0-1 0 0 0,-1 1 0 0 0,1 0 0 0 0,-1 0 1 0 0,1-1-1 0 0,1-2 0 0 0,-2 3-98 0 0,8-9 233 0 0,-1 1 1 0 0,0-1-1 0 0,-1-1 0 0 0,0 1 0 0 0,-1-1 0 0 0,0 0 0 0 0,-1-1 0 0 0,0 1 0 0 0,-1-1 0 0 0,0 0 1 0 0,-1 0-1 0 0,0-1 0 0 0,-1 1 0 0 0,0 0 0 0 0,-1-1 0 0 0,0-15 0 0 0,-2 25-190 0 0,0 1 0 0 0,0-1 0 0 0,0 1 0 0 0,0 0 0 0 0,0 0 0 0 0,0 0 0 0 0,-1-1 0 0 0,1 1 0 0 0,-1 0 0 0 0,1 1 0 0 0,-1-1 0 0 0,0 0 0 0 0,0 0 0 0 0,0 1 0 0 0,0-1 0 0 0,0 1 0 0 0,0 0 0 0 0,0-1 0 0 0,0 1 0 0 0,-1 0 0 0 0,1 0 0 0 0,-4 0 0 0 0,2-1-80 0 0,-1 0 0 0 0,0 0 0 0 0,1 1 0 0 0,-1 0 0 0 0,0 0 0 0 0,0 0 0 0 0,0 0 0 0 0,0 1 0 0 0,0 0 0 0 0,0 0 0 0 0,0 0 0 0 0,-6 2 0 0 0,-113 39-5251 0 0,117-38 4242 0 0,3 3 12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1.10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208 35 1784 0 0,'32'-12'947'0'0,"-26"8"-781"0"0,1 1 1 0 0,-1 0-1 0 0,1 0 0 0 0,0 1 1 0 0,0 0-1 0 0,0 1 0 0 0,0-1 1 0 0,0 1-1 0 0,1 0 0 0 0,-1 1 1 0 0,0 0-1 0 0,0 0 0 0 0,1 1 1 0 0,-1-1-1 0 0,10 4 0 0 0,-13-3-144 0 0,21 6 107 0 0,-1 1 1 0 0,32 16 0 0 0,-51-21-83 0 0,0-1 1 0 0,1 1 0 0 0,-1 0-1 0 0,0 0 1 0 0,-1 1 0 0 0,1-1-1 0 0,0 1 1 0 0,-1 0 0 0 0,0 0-1 0 0,0 1 1 0 0,0-1 0 0 0,-1 1-1 0 0,0 0 1 0 0,1 0 0 0 0,-2 0-1 0 0,1 0 1 0 0,3 10 0 0 0,-6-13-35 0 0,0 1 0 0 0,0-1 0 0 0,0 0 0 0 0,0 0 0 0 0,0 0 0 0 0,-1 1 0 0 0,0-1 0 0 0,1 0 0 0 0,-1 0 0 0 0,0 0 0 0 0,0 0 0 0 0,0 0 0 0 0,0 0 0 0 0,0 0 0 0 0,0 0 0 0 0,0-1 0 0 0,-1 1 0 0 0,1 0 0 0 0,-1-1 0 0 0,0 1 0 0 0,-1 1 0 0 0,-3 2 28 0 0,-10 13 40 0 0,-2-1 0 0 0,0 0 1 0 0,-1-2-1 0 0,-28 18 0 0 0,-36 31 142 0 0,82-62-228 0 0,-1-1 1 0 0,1 1 0 0 0,0 0-1 0 0,0 0 1 0 0,0 0 0 0 0,1-1 0 0 0,-1 1-1 0 0,0 0 1 0 0,1 0 0 0 0,-1 0-1 0 0,1 0 1 0 0,0 1 0 0 0,-1-1-1 0 0,1 0 1 0 0,0 0 0 0 0,0 0-1 0 0,1 0 1 0 0,-1 0 0 0 0,0 0-1 0 0,1 0 1 0 0,-1 0 0 0 0,1 0 0 0 0,0 0-1 0 0,-1 0 1 0 0,1 0 0 0 0,0 0-1 0 0,0 0 1 0 0,2 2 0 0 0,34 48-185 0 0,-27-40 137 0 0,9 11 111 0 0,2 0 0 0 0,30 26 1 0 0,-51-49-12 0 0,1 0-1 0 0,0 1 1 0 0,0-1 0 0 0,-1 1 0 0 0,1 0 0 0 0,0-1 0 0 0,-1 1 0 0 0,1-1 0 0 0,-1 1-1 0 0,1 0 1 0 0,-1 0 0 0 0,1-1 0 0 0,-1 1 0 0 0,1 0 0 0 0,-1 0 0 0 0,0 0 0 0 0,1-1-1 0 0,-1 1 1 0 0,0 0 0 0 0,0 0 0 0 0,1 0 0 0 0,-1 0 0 0 0,0 0 0 0 0,0-1 0 0 0,0 1-1 0 0,0 0 1 0 0,-1 1 0 0 0,1 0-21 0 0,-1-1 0 0 0,0 1 0 0 0,0-1 0 0 0,0 0 0 0 0,0 0 0 0 0,0 1 0 0 0,0-1 0 0 0,0 0 1 0 0,0 0-1 0 0,-1 0 0 0 0,1 0 0 0 0,0 0 0 0 0,-1-1 0 0 0,-1 2 0 0 0,-60 20 76 0 0,58-20 13 0 0,-54 13-1659 0 0,-1-3 1 0 0,0-2 0 0 0,-114 3-1 0 0,145-13 495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07.96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16 57 1392 0 0,'0'0'2715'0'0,"-16"3"119"0"0,17-2-2796 0 0,1 1-24 0 0,1 1 1 0 0,1-1 0 0 0,-1 0 0 0 0,0 0 0 0 0,1 0-1 0 0,-1-1 1 0 0,1 1 0 0 0,-1-1 0 0 0,1 0 0 0 0,-1 0-1 0 0,1 0 1 0 0,0 0 0 0 0,0 0 0 0 0,0-1 0 0 0,-1 0-1 0 0,1 0 1 0 0,0 0 0 0 0,5-1 0 0 0,13-1-14 0 0,-1-2 0 0 0,23-6 0 0 0,-17 4 43 0 0,227-23 101 0 0,-244 28-116 0 0,108-6-46 0 0,132-14 166 0 0,-239 20 458 0 0,-1 1-1 0 0,1 0 1 0 0,20 2-1 0 0,-7-3-1309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08.63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138 6 1760 0 0,'0'0'2782'0'0,"1"1"-2743"0"0,0-1-1 0 0,0 0 1 0 0,0 0-1 0 0,0 0 1 0 0,0 1-1 0 0,0-1 1 0 0,0 0-1 0 0,1-1 1 0 0,11-6 2788 0 0,-17 41-1959 0 0,-23 31-830 0 0,4 0 1 0 0,3 1-1 0 0,2 1 0 0 0,-15 124 0 0 0,28-137 53 0 0,-6 98 155 0 0,9-109 842 0 0,2-41-913 0 0,-1 1-557 0 0,1-2 257 0 0,0 0 0 0 0,0-1 0 0 0,0 1 0 0 0,0 0 0 0 0,0 0 0 0 0,0-1 0 0 0,-1 1 0 0 0,1 0 0 0 0,0 0 0 0 0,-1-1 0 0 0,1 1 0 0 0,0 0 0 0 0,-1-1 0 0 0,1 1 0 0 0,-1 0 0 0 0,1-1 0 0 0,-1 1 0 0 0,0 0-125 0 0,0 0 125 0 0,1-1 0 0 0,-1 0 0 0 0,0 1 0 0 0,1-1 0 0 0,-1 1 0 0 0,0-1 0 0 0,1 0 0 0 0,-1 1 0 0 0,0-1 0 0 0,0 0 0 0 0,1 0 1 0 0,-2 0-1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10.42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300 38 1624 0 0,'0'0'3204'0'0,"1"0"-3154"0"0,0 0 0 0 0,0 0 0 0 0,-1 1 0 0 0,1-1 0 0 0,0 0 0 0 0,0 0 0 0 0,0 0 0 0 0,0 0 0 0 0,0 0 0 0 0,0 0 0 0 0,0-1 0 0 0,0 1 0 0 0,0 0 0 0 0,0 0 0 0 0,0-1 0 0 0,0 1 0 0 0,0-1 0 0 0,0 1 0 0 0,0-1 0 0 0,1 0 0 0 0,-2 1-4 0 0,0-1-1 0 0,0 1 1 0 0,0-1 0 0 0,0 1-1 0 0,0 0 1 0 0,0-1 0 0 0,0 1-1 0 0,0-1 1 0 0,-1 1 0 0 0,1 0 0 0 0,0-1-1 0 0,0 1 1 0 0,0-1 0 0 0,0 1-1 0 0,-1 0 1 0 0,1-1 0 0 0,0 1 0 0 0,0 0-1 0 0,-1-1 1 0 0,1 1 0 0 0,0 0-1 0 0,0-1 1 0 0,-1 1 0 0 0,1 0-1 0 0,0 0 1 0 0,-1-1 0 0 0,1 1 0 0 0,0 0-1 0 0,-1 0 1 0 0,1 0 0 0 0,-1 0-1 0 0,1-1 1 0 0,0 1 0 0 0,-1 0-1 0 0,1 0 1 0 0,-1 0 0 0 0,1 0 0 0 0,0 0-1 0 0,-1 0 1 0 0,1 0 0 0 0,-1 0-1 0 0,1 0 1 0 0,0 0 0 0 0,-1 0-1 0 0,1 0 1 0 0,-1 1 0 0 0,1-1 0 0 0,0 0-1 0 0,-1 0 1 0 0,1 0 0 0 0,-1 1-1 0 0,-33 18 451 0 0,-30 36-421 0 0,40-32-51 0 0,1 2 0 0 0,2 0 0 0 0,0 2 0 0 0,2 0 0 0 0,1 1 0 0 0,-21 45 0 0 0,31-55-8 0 0,1 1 0 0 0,0 1 0 0 0,2-1 0 0 0,0 1 0 0 0,1 0 0 0 0,1 0 0 0 0,1 0 0 0 0,1 0 0 0 0,1 22 0 0 0,1-35-17 0 0,0 1 1 0 0,1-1-1 0 0,-1 0 0 0 0,1 0 1 0 0,1 0-1 0 0,-1 0 1 0 0,1 0-1 0 0,1 0 0 0 0,-1-1 1 0 0,1 1-1 0 0,0-1 1 0 0,0 0-1 0 0,1-1 0 0 0,0 1 1 0 0,0-1-1 0 0,0 0 1 0 0,1 0-1 0 0,0 0 0 0 0,-1-1 1 0 0,2 1-1 0 0,-1-2 1 0 0,0 1-1 0 0,1-1 0 0 0,0 0 1 0 0,0 0-1 0 0,0-1 1 0 0,0 0-1 0 0,0 0 0 0 0,12 1 1 0 0,-7-4 17 0 0,-1 0-1 0 0,1-1 1 0 0,-1-1 0 0 0,1 0 0 0 0,-1-1 0 0 0,0 0 0 0 0,0-1-1 0 0,0 0 1 0 0,-1 0 0 0 0,0-1 0 0 0,0-1 0 0 0,11-8-1 0 0,8-9-41 0 0,0-1 0 0 0,38-43 0 0 0,-53 52 41 0 0,-1-1 0 0 0,0-1 0 0 0,-1 0 0 0 0,-1-1 0 0 0,0 0 0 0 0,-2-1 0 0 0,13-37 0 0 0,-19 48 25 0 0,-1-1 0 0 0,0 1-1 0 0,0-1 1 0 0,-1 0 0 0 0,-1 0 0 0 0,0 0 0 0 0,0 0-1 0 0,-1 1 1 0 0,0-1 0 0 0,0 0 0 0 0,-1 0-1 0 0,0 1 1 0 0,-1-1 0 0 0,0 1 0 0 0,-1 0-1 0 0,0 0 1 0 0,0 0 0 0 0,-9-12 0 0 0,2 5-2 0 0,0 1 0 0 0,0 1 0 0 0,-2 0 0 0 0,0 0 0 0 0,0 2 0 0 0,-2-1 0 0 0,1 2 0 0 0,-31-19 0 0 0,43 29-67 0 0,1 1 1 0 0,-1-1-1 0 0,1 1 0 0 0,-1-1 0 0 0,0 1 0 0 0,1-1 0 0 0,-1 1 0 0 0,0 0 0 0 0,1 0 0 0 0,-1 0 0 0 0,1 0 1 0 0,-1 0-1 0 0,0 0 0 0 0,1 0 0 0 0,-1 0 0 0 0,0 1 0 0 0,1-1 0 0 0,-1 1 0 0 0,1-1 0 0 0,-1 1 0 0 0,-1 0 1 0 0,-31 22-353 0 0,20-12 35 0 0,-113 61-4498 0 0,89-52 3636 0 0,2-1 115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6.93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1 194 1624 0 0,'3'-4'252'0'0,"0"1"1"0"0,0 0-1 0 0,0 0 0 0 0,0 0 0 0 0,1 0 1 0 0,-1 1-1 0 0,1-1 0 0 0,0 1 0 0 0,-1 0 1 0 0,1 0-1 0 0,0 0 0 0 0,0 1 0 0 0,1-1 1 0 0,-1 1-1 0 0,0 0 0 0 0,6 0 0 0 0,4-3 49 0 0,139-38 860 0 0,1 8 0 0 0,291-28 0 0 0,-348 49-1691 0 0,-96 13 500 0 0,-1 0 0 0 0,0 1 0 0 0,0-1 0 0 0,0 0 0 0 0,1 1 0 0 0,-1-1 1 0 0,0 0-1 0 0,0 1 0 0 0,0-1 0 0 0,0 1 0 0 0,0-1 0 0 0,0 0 0 0 0,0 1 0 0 0,0-1 0 0 0,1 1 0 0 0,-1-1 0 0 0,-1 1 0 0 0,1-1 0 0 0,0 0 0 0 0,0 1 0 0 0,0-1 0 0 0,0 1 0 0 0,0-1 0 0 0,0 0 1 0 0,0 1-1 0 0,-1-1 0 0 0,1 0 0 0 0,0 1 0 0 0,0-1 0 0 0,0 0 0 0 0,-1 1 0 0 0,1-1 0 0 0,0 0 0 0 0,-1 1 0 0 0,1-1 0 0 0,0 0 0 0 0,0 0 0 0 0,-1 1 0 0 0,1-1 0 0 0,-1 0 0 0 0,1 0 0 0 0,0 0 0 0 0,-1 1 1 0 0,1-1-1 0 0,0 0 0 0 0,-1 0 0 0 0,-22 13-1118 0 0,-1-1 0 0 0,0-1 0 0 0,-33 10 0 0 0,46-17 803 0 0,-34 12-805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33.36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45 636 924 0 0,'-4'0'80'0'0,"4"0"-74"0"0,-1 0 0 0 0,0 0 0 0 0,1 1 0 0 0,-1-1 0 0 0,0 0 0 0 0,1 0 0 0 0,-1-1 0 0 0,0 1 0 0 0,1 0-1 0 0,-1 0 1 0 0,0 0 0 0 0,1 0 0 0 0,-1 0 0 0 0,0-1 0 0 0,1 1 0 0 0,-1 0 0 0 0,0-1 0 0 0,1 1 0 0 0,-1 0 0 0 0,1-1 0 0 0,-1 1 0 0 0,1-1 0 0 0,-1 1 0 0 0,1-1 0 0 0,-1 1-1 0 0,1-1 1 0 0,0 1 0 0 0,-1-1 0 0 0,1 0 0 0 0,0 1 0 0 0,-1-1 0 0 0,1 1 0 0 0,0-1 0 0 0,0 0 0 0 0,-1 1 0 0 0,1-9 1786 0 0,0 0-1804 0 0,0 6 106 0 0,1 1 0 0 0,-1 0 1 0 0,0-1-1 0 0,0 1 0 0 0,0 0 1 0 0,0-1-1 0 0,0 1 0 0 0,-1 0 1 0 0,1 0-1 0 0,-1-1 0 0 0,-1-3 1 0 0,1 6-101 0 0,0 0 0 0 0,1 0 0 0 0,-1 0 1 0 0,0 0-1 0 0,0 0 0 0 0,0 0 0 0 0,1 1 1 0 0,-1-1-1 0 0,0 0 0 0 0,1 0 0 0 0,-1 1 1 0 0,0-1-1 0 0,0 0 0 0 0,1 1 0 0 0,-1-1 1 0 0,1 1-1 0 0,-1-1 0 0 0,0 1 1 0 0,1-1-1 0 0,-1 1 0 0 0,1-1 0 0 0,-1 1 1 0 0,1 0-1 0 0,-1-1 0 0 0,1 1 0 0 0,0 0 1 0 0,-1-1-1 0 0,1 1 0 0 0,0 0 0 0 0,-1 1 1 0 0,2 32-69 0 0,25 44 233 0 0,-20-62-31 0 0,0 4-127 0 0,2 0 0 0 0,1 0 0 0 0,0-1 0 0 0,1 0 0 0 0,21 29 0 0 0,-29-47 6 0 0,-1 1 1 0 0,0-1-1 0 0,1 1 1 0 0,-1-1-1 0 0,1 1 1 0 0,0-1-1 0 0,-1 0 1 0 0,1 0-1 0 0,0 0 0 0 0,0 0 1 0 0,0 0-1 0 0,0 0 1 0 0,-1 0-1 0 0,1-1 1 0 0,0 1-1 0 0,0-1 0 0 0,1 1 1 0 0,-1-1-1 0 0,0 0 1 0 0,0 0-1 0 0,3 0 1 0 0,-1-1-3 0 0,1 1-1 0 0,-1-1 1 0 0,0-1 0 0 0,1 1 0 0 0,-1-1 0 0 0,0 0 0 0 0,0 0 0 0 0,0 0-1 0 0,6-4 1 0 0,5-6-4 0 0,0 0 0 0 0,0-1 1 0 0,20-24-1 0 0,-6 5 44 0 0,-1-2-1 0 0,-2-1 1 0 0,43-76 0 0 0,-7 2 159 0 0,24-51 99 0 0,44-135 166 0 0,-122 282-616 0 0,-4 17-50 0 0,-3 24-48 0 0,-1-21 276 0 0,-1 147 334 0 0,4 233-653 0 0,-1-354 286 0 0,2-1 0 0 0,1 0-1 0 0,1-1 1 0 0,2 1 0 0 0,16 40-1 0 0,-22-66 6 0 0,-1-1 87 0 0,1 1 0 0 0,0-1-1 0 0,0 0 1 0 0,0 0 0 0 0,1 1 0 0 0,-1-2-1 0 0,1 1 1 0 0,0 0 0 0 0,8 7 184 0 0,-7-14-252 0 0,1-1-1 0 0,-1-1 1 0 0,0 1 0 0 0,0 0 0 0 0,-1-1 0 0 0,1 0 0 0 0,-1 0 0 0 0,1 0 0 0 0,-1 0 0 0 0,-1-1 0 0 0,1 1 0 0 0,-1-1 0 0 0,4-7 0 0 0,2-3 19 0 0,142-264 743 0 0,-145 269-782 0 0,31-55 78 0 0,-20 39 11 0 0,22-52 0 0 0,34-79 295 0 0,-72 156-454 0 0,1 0-1 0 0,0 0 1 0 0,-1 1 0 0 0,1-1 0 0 0,0 0 0 0 0,0 0 0 0 0,-1 0 0 0 0,1 0 0 0 0,0 1 0 0 0,0-1-1 0 0,0 0 1 0 0,0 1 0 0 0,0-1 0 0 0,0 1 0 0 0,0-1 0 0 0,0 1 0 0 0,1 0 0 0 0,1-1 0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34.43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75 216 968 0 0,'48'-9'927'0'0,"-4"2"106"0"0,0-2 1 0 0,55-19 0 0 0,-97 27-948 0 0,0 0 0 0 0,0-1 0 0 0,0 1-1 0 0,-1 0 1 0 0,1 0 0 0 0,0-1 0 0 0,0 1 0 0 0,-1-1 0 0 0,1 0 0 0 0,-1 1 0 0 0,1-1 0 0 0,-1 0 0 0 0,0 0 0 0 0,1 0 0 0 0,-1 0 0 0 0,0 0-1 0 0,-1 0 1 0 0,1 0 0 0 0,1-3 0 0 0,4-42 854 0 0,-6 45-871 0 0,-2-31-327 0 0,0 32 250 0 0,1 1 0 0 0,-1 0 0 0 0,1 0-1 0 0,-1 0 1 0 0,1 0 0 0 0,-1 0-1 0 0,1 0 1 0 0,-1 0 0 0 0,1 0 0 0 0,-1 1-1 0 0,1-1 1 0 0,-1 0 0 0 0,1 1 0 0 0,-1 0-1 0 0,1-1 1 0 0,-1 1 0 0 0,1 0 0 0 0,0 0-1 0 0,0-1 1 0 0,-1 1 0 0 0,1 0 0 0 0,0 0-1 0 0,0 1 1 0 0,0-1 0 0 0,-1 1-1 0 0,-44 41 125 0 0,33-30-180 0 0,-22 22 17 0 0,1 1 0 0 0,2 2 0 0 0,-29 44 1 0 0,43-51 133 0 0,-23 52 1 0 0,24-47-10 0 0,15-32-86 0 0,1 0 1 0 0,-1 0-1 0 0,1 0 0 0 0,0 0 0 0 0,0 0 1 0 0,1 0-1 0 0,-1 0 0 0 0,1 0 0 0 0,0 6 1 0 0,0-8-47 0 0,4 21 40 0 0,-1-20 17 0 0,0 0 0 0 0,0 0-1 0 0,1 0 1 0 0,-1-1 0 0 0,1 1-1 0 0,0-1 1 0 0,0 0-1 0 0,0 0 1 0 0,0 0 0 0 0,0-1-1 0 0,0 0 1 0 0,1 1 0 0 0,-1-1-1 0 0,0-1 1 0 0,1 1 0 0 0,-1-1-1 0 0,0 1 1 0 0,1-1-1 0 0,-1 0 1 0 0,1-1 0 0 0,6-1-1 0 0,5 0-7 0 0,0-2-1 0 0,0 0 0 0 0,-1-1 0 0 0,27-12 1 0 0,-18 7 11 0 0,-1-1 0 0 0,0-1 0 0 0,-1-1 0 0 0,0-1 0 0 0,-1 0 0 0 0,-1-2 0 0 0,0-1 0 0 0,-2 0 0 0 0,19-22 0 0 0,58-72 308 0 0,-86 103-268 0 0,-5 12-9 0 0,-6 26 39 0 0,0 6 88 0 0,2-35-201 0 0,0 3-62 0 0,0-1 97 0 0,-1 1-1 0 0,1-1 1 0 0,0 0-1 0 0,0 1 1 0 0,1-1-1 0 0,-1 1 0 0 0,1-1 1 0 0,1 5-1 0 0,0-6-12 0 0,0 0 0 0 0,0 0 0 0 0,0 0 0 0 0,0 0 0 0 0,0-1 0 0 0,1 1 0 0 0,-1-1 0 0 0,0 1 0 0 0,1-1 0 0 0,0 0 0 0 0,-1 0 0 0 0,1 0 0 0 0,0 0 0 0 0,-1-1 0 0 0,1 1 0 0 0,0-1 0 0 0,0 0 0 0 0,-1 1 0 0 0,1-1 0 0 0,0 0 0 0 0,0-1 0 0 0,0 1 0 0 0,-1 0 0 0 0,1-1 0 0 0,0 0 0 0 0,0 1 0 0 0,3-3 0 0 0,-4 2 75 0 0,13 0 42 0 0,-11 0-109 0 0,-1 0 0 0 0,1 0-1 0 0,0 0 1 0 0,0 0 0 0 0,0 1-1 0 0,0 0 1 0 0,0 0-1 0 0,0 0 1 0 0,0 0 0 0 0,0 0-1 0 0,-1 1 1 0 0,1-1 0 0 0,0 1-1 0 0,0 0 1 0 0,0 1 0 0 0,-1-1-1 0 0,1 1 1 0 0,-1-1-1 0 0,1 1 1 0 0,4 3 0 0 0,8 11 27 0 0,1 0 0 0 0,0-2-1 0 0,1 0 1 0 0,35 21 0 0 0,-41-29-31 0 0,0-1-1 0 0,1 0 1 0 0,0 0-1 0 0,0-2 1 0 0,0 1-1 0 0,0-2 1 0 0,0 0-1 0 0,1 0 1 0 0,19-1-1 0 0,-14-2 21 0 0,1-2 0 0 0,-1 0 0 0 0,0-1 0 0 0,0-1-1 0 0,-1-1 1 0 0,1-1 0 0 0,-1 0 0 0 0,-1-1 0 0 0,0-1-1 0 0,23-16 1 0 0,-23 15 2 0 0,-2-1 0 0 0,1-1-1 0 0,-1 0 1 0 0,-1-1 0 0 0,0-1-1 0 0,-1 0 1 0 0,-1 0 0 0 0,0-2 0 0 0,0 0-1 0 0,15-30 1 0 0,-22 33 96 0 0,-1-2-1 0 0,0 1 1 0 0,-1 0 0 0 0,0-1-1 0 0,-1 1 1 0 0,-1-1 0 0 0,0-21-1 0 0,-2 30-81 0 0,0 0-1 0 0,-1 1 0 0 0,0-1 1 0 0,0 1-1 0 0,0-1 0 0 0,0 1 1 0 0,-1 0-1 0 0,0-1 0 0 0,0 1 1 0 0,-7-8-1 0 0,-5-10 25 0 0,15 22-71 0 0,-1-1 0 0 0,0 1 0 0 0,0-1 0 0 0,0 1 0 0 0,0-1 0 0 0,-1 1 0 0 0,1-1 0 0 0,0 1 0 0 0,-1 0 0 0 0,1 0 0 0 0,0 0 0 0 0,-1 0 0 0 0,0 0 0 0 0,1 0 0 0 0,-1 0 0 0 0,1 0 0 0 0,-1 1 0 0 0,0-1 0 0 0,0 1 0 0 0,1-1 0 0 0,-1 1 0 0 0,-2-1 0 0 0,0 1-72 0 0,1 1 1 0 0,0-1 0 0 0,-1 1 0 0 0,1-1-1 0 0,0 1 1 0 0,0 0 0 0 0,0 0 0 0 0,0 1-1 0 0,0-1 1 0 0,0 1 0 0 0,-4 2 0 0 0,-3 3-530 0 0,1 0 0 0 0,1 0 0 0 0,-1 1 0 0 0,2 0 0 0 0,-1 0 0 0 0,-8 13 0 0 0,7-7-547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36.24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4 188 1076 0 0,'0'0'637'0'0,"0"-4"-348"0"0,-1-5-136 0 0,1 7-116 0 0,-1 0 0 0 0,1 0 0 0 0,-1 0 1 0 0,1 0-1 0 0,0 0 0 0 0,0 0 1 0 0,0 0-1 0 0,0 0 0 0 0,0 0 0 0 0,0 0 1 0 0,1 1-1 0 0,-1-1 0 0 0,0 0 1 0 0,1 0-1 0 0,0 0 0 0 0,-1 0 0 0 0,1 0 1 0 0,0 1-1 0 0,0-1 0 0 0,0 0 1 0 0,0 1-1 0 0,0-1 0 0 0,0 1 0 0 0,1-1 1 0 0,-1 1-1 0 0,0-1 0 0 0,1 1 1 0 0,-1 0-1 0 0,1 0 0 0 0,0 0 0 0 0,2-2 1 0 0,37-6 71 0 0,0 1 0 0 0,1 2 0 0 0,79-1 0 0 0,-117 9-102 0 0,1-1-1 0 0,-1 1 1 0 0,0-1 0 0 0,0 1 0 0 0,1 0 0 0 0,-1 1 0 0 0,-1-1-1 0 0,1 1 1 0 0,0 0 0 0 0,-1-1 0 0 0,1 2 0 0 0,-1-1 0 0 0,6 7-1 0 0,-3-3 1 0 0,0 1 0 0 0,0-1 0 0 0,0 1 0 0 0,-1 0 0 0 0,0 0 0 0 0,4 11 0 0 0,-6-9 2 0 0,-1 0 0 0 0,0 1 0 0 0,0 0 1 0 0,-1-1-1 0 0,0 1 0 0 0,-1 0 0 0 0,0-1 0 0 0,-1 1 1 0 0,0 0-1 0 0,0-1 0 0 0,-2 1 0 0 0,1-1 1 0 0,-1 0-1 0 0,0 1 0 0 0,-1-1 0 0 0,-1-1 1 0 0,1 1-1 0 0,-1-1 0 0 0,-1 1 0 0 0,0-1 0 0 0,-9 10 1 0 0,2-4 10 0 0,0 0 1 0 0,-2-1 0 0 0,0 0 0 0 0,-1-1-1 0 0,0 0 1 0 0,0-2 0 0 0,-2 0 0 0 0,1-1 0 0 0,-1 0-1 0 0,-25 8 1 0 0,23-13 621 0 0,15-8 110 0 0,24-24-268 0 0,47-41-110 0 0,118-95 1 0 0,-23 25-312 0 0,5-32 69 0 0,-158 162-128 0 0,-11 11-244 0 0,-17 17 164 0 0,-5 11 109 0 0,2 1 0 0 0,1 2 1 0 0,2 0-1 0 0,-21 47 1 0 0,31-56-48 0 0,0 0-1 0 0,2 0 1 0 0,1 1 0 0 0,1 0 0 0 0,1 0-1 0 0,2 1 1 0 0,-1 36 0 0 0,5-54 35 0 0,0-1 0 0 0,0 1 0 0 0,1 0 0 0 0,0-1 0 0 0,1 0 0 0 0,0 1 1 0 0,0-1-1 0 0,0 0 0 0 0,1-1 0 0 0,1 1 0 0 0,-1 0 0 0 0,1-1 0 0 0,1 0 0 0 0,-1-1 0 0 0,1 1 0 0 0,0-1 0 0 0,1 0 1 0 0,11 8-1 0 0,-6-4 5 0 0,1-1 0 0 0,0-1 0 0 0,1 0 1 0 0,0-1-1 0 0,0 0 0 0 0,0-1 1 0 0,1-1-1 0 0,0-1 0 0 0,26 6 0 0 0,-23-7-35 0 0,0-1-1 0 0,0 0 0 0 0,0-1 0 0 0,-1-1 0 0 0,1-1 0 0 0,0 0 0 0 0,0-1 1 0 0,0-1-1 0 0,-1-1 0 0 0,1-1 0 0 0,-1 0 0 0 0,27-13 0 0 0,-34 14 97 0 0,-8 3-237 0 0,-1 1 1 0 0,1 0-1 0 0,-1-1 0 0 0,0 0 1 0 0,1 1-1 0 0,-1-1 1 0 0,1 0-1 0 0,-1 1 1 0 0,0-1-1 0 0,0 0 1 0 0,1 0-1 0 0,-1 0 0 0 0,0 0 1 0 0,0 0-1 0 0,0 0 1 0 0,0-1-1 0 0,0 1 1 0 0,0 0-1 0 0,-1 0 1 0 0,1-1-1 0 0,0 1 0 0 0,-1-1 1 0 0,1 1-1 0 0,0 0 1 0 0,-1-1-1 0 0,1-1 1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03.88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434 142 988 0 0,'0'0'3747'0'0,"-25"0"-3367"0"0,23 0-378 0 0,-1 0 0 0 0,0 0 0 0 0,1-1 0 0 0,-1 1 0 0 0,1-1 0 0 0,0 1-1 0 0,-1-1 1 0 0,1 0 0 0 0,-1 0 0 0 0,1 0 0 0 0,0 0 0 0 0,0-1 0 0 0,-4-2 0 0 0,5 4 4 0 0,0-1 0 0 0,1 0 1 0 0,-1 0-1 0 0,0 0 0 0 0,0 0 1 0 0,1-1-1 0 0,-1 1 0 0 0,0 0 1 0 0,1 0-1 0 0,-1 0 0 0 0,1 0 1 0 0,0-1-1 0 0,-1 1 0 0 0,1 0 1 0 0,0-1-1 0 0,0 1 0 0 0,-1 0 0 0 0,1 0 1 0 0,0-1-1 0 0,0 1 0 0 0,1 0 1 0 0,-1-1-1 0 0,0 1 0 0 0,0 0 1 0 0,1 0-1 0 0,-1-1 0 0 0,1 1 1 0 0,-1 0-1 0 0,1 0 0 0 0,-1 0 1 0 0,2-2-1 0 0,-2 2-30 0 0,2-3-34 0 0,-1 0 66 0 0,1 0 0 0 0,-1 0-1 0 0,1 0 1 0 0,1 0 0 0 0,-1 1 0 0 0,0-1 0 0 0,1 1 0 0 0,0-1 0 0 0,-1 1 0 0 0,1 0 0 0 0,1 0 0 0 0,-1 0 0 0 0,4-2-1 0 0,-3 1-22 0 0,0 0 0 0 0,1 1-1 0 0,-1 0 1 0 0,1 0 0 0 0,0 0-1 0 0,0 1 1 0 0,0-1-1 0 0,0 1 1 0 0,0 0 0 0 0,0 1-1 0 0,9-3 1 0 0,-10 6 18 0 0,0-1 0 0 0,0 1 1 0 0,0 0-1 0 0,-1 0 0 0 0,1 0 0 0 0,0 1 1 0 0,-1-1-1 0 0,1 1 0 0 0,-1 0 0 0 0,0 0 1 0 0,0 0-1 0 0,0 0 0 0 0,0 1 0 0 0,-1-1 1 0 0,1 1-1 0 0,-1-1 0 0 0,0 1 0 0 0,2 5 1 0 0,1-1 23 0 0,0 1 1 0 0,-1-1 0 0 0,0 1-1 0 0,-1 0 1 0 0,0 0 0 0 0,-1 0-1 0 0,1 0 1 0 0,0 13 0 0 0,-4-7-43 0 0,0 0 0 0 0,-1 0 1 0 0,0 0-1 0 0,-2-1 0 0 0,1 1 1 0 0,-2-1-1 0 0,-10 24 0 0 0,-7 4 369 0 0,-28 44 0 0 0,35-65-268 0 0,0 0 0 0 0,-2-1 1 0 0,0-1-1 0 0,-1-1 0 0 0,-1 0 0 0 0,-31 22 1 0 0,-5-2-19 0 0,-75 39 1 0 0,124-74-81 0 0,-1-1 0 0 0,0 0 0 0 0,0 0-1 0 0,0 0 1 0 0,-1-1 0 0 0,1 1 0 0 0,0-2 0 0 0,-15 1 0 0 0,20-2 17 0 0,0 1 0 0 0,0-1 0 0 0,0 0 0 0 0,0 1 0 0 0,0-1 0 0 0,1 0 0 0 0,-1 0 0 0 0,0 0 0 0 0,0 0 0 0 0,1-1 0 0 0,-1 1 0 0 0,1 0 0 0 0,-1-1-1 0 0,1 1 1 0 0,0-1 0 0 0,-1 1 0 0 0,1-1 0 0 0,0 0 0 0 0,0 1 0 0 0,0-1 0 0 0,0 0 0 0 0,0 0 0 0 0,1 0 0 0 0,-2-2 0 0 0,0-3-17 0 0,0 1 0 0 0,0-1 0 0 0,0 0 0 0 0,1 0 0 0 0,0 1 0 0 0,0-9 0 0 0,1 6 8 0 0,1 0 1 0 0,1 0-1 0 0,-1 0 0 0 0,2 0 0 0 0,-1 0 0 0 0,1 1 1 0 0,0-1-1 0 0,1 1 0 0 0,0 0 0 0 0,0 0 0 0 0,1 0 1 0 0,7-8-1 0 0,6-8-34 0 0,1 2 1 0 0,33-30-1 0 0,-50 50 35 0 0,0 1 0 0 0,0 0 0 0 0,0 0 0 0 0,0 0 0 0 0,1-1 0 0 0,-1 2 0 0 0,0-1 0 0 0,0 0 0 0 0,1 0 0 0 0,-1 1 0 0 0,0-1-1 0 0,1 1 1 0 0,-1 0 0 0 0,0 0 0 0 0,1 0 0 0 0,-1 0 0 0 0,1 0 0 0 0,-1 0 0 0 0,0 1 0 0 0,1-1 0 0 0,-1 1 0 0 0,0 0 0 0 0,1 0 0 0 0,-1-1 0 0 0,0 1-1 0 0,0 1 1 0 0,4 1 0 0 0,7 5 8 0 0,-1 0 0 0 0,0 1 1 0 0,15 14-1 0 0,-20-17 4 0 0,28 28-69 0 0,49 62 0 0 0,-48-53 43 0 0,-34-40 1 0 0,1-1 0 0 0,-1 0 0 0 0,0 0-1 0 0,1 0 1 0 0,-1 0 0 0 0,1-1 0 0 0,-1 1 0 0 0,1-1 0 0 0,0 0 0 0 0,0 1-1 0 0,0-1 1 0 0,0 0 0 0 0,0-1 0 0 0,0 1 0 0 0,0-1 0 0 0,0 1 0 0 0,0-1 0 0 0,0 0-1 0 0,0 0 1 0 0,0 0 0 0 0,0 0 0 0 0,3-1 0 0 0,8-2 9 0 0,0 0 1 0 0,0-2-1 0 0,21-8 1 0 0,-12 4 40 0 0,96-58 26 0 0,-111 63-49 0 0,0-1 0 0 0,-1 1 0 0 0,1-2 0 0 0,-1 1-1 0 0,0-1 1 0 0,-1 0 0 0 0,1-1 0 0 0,4-7 0 0 0,14-11-47 0 0,-4-7 107 0 0,-10 14-74 0 0,-3 5 13 0 0,-1 1-1 0 0,0-1 1 0 0,-1 0-1 0 0,0-1 1 0 0,5-18 0 0 0,-6 13 23 0 0,-10 36-173 0 0,-11 40 90 0 0,-16 104 303 0 0,29-108 75 0 0,3-51-329 0 0,0-1 1 0 0,1 0-1 0 0,-1 0 1 0 0,0 0-1 0 0,1 1 1 0 0,-1-1-1 0 0,1 0 1 0 0,-1 0-1 0 0,1 0 0 0 0,0 0 1 0 0,-1 0-1 0 0,1 0 1 0 0,0 0-1 0 0,0 0 1 0 0,0 0-1 0 0,0-1 1 0 0,0 1-1 0 0,0 0 1 0 0,0 0-1 0 0,0-1 1 0 0,0 1-1 0 0,0-1 1 0 0,0 1-1 0 0,0-1 1 0 0,0 1-1 0 0,1-1 1 0 0,-1 0-1 0 0,0 1 1 0 0,0-1-1 0 0,1 0 1 0 0,-1 0-1 0 0,2 0 1 0 0,2 1-25 0 0,1-1-1 0 0,-1 0 1 0 0,0 0 0 0 0,1-1 0 0 0,-1 1-1 0 0,0-1 1 0 0,6-2 0 0 0,19-10-60 0 0,0-1 1 0 0,47-30 0 0 0,-68 36 48 0 0,-1 1 0 0 0,0-1 0 0 0,-1-1 0 0 0,1 1 0 0 0,-2-1 1 0 0,1-1-1 0 0,-1 1 0 0 0,-1-1 0 0 0,0 0 0 0 0,0 0 0 0 0,-1-1 1 0 0,0 1-1 0 0,-1-1 0 0 0,0 0 0 0 0,1-12 0 0 0,-3 17 88 0 0,0 1 1 0 0,0-1-1 0 0,-1 0 0 0 0,0 1 0 0 0,0-1 0 0 0,0 0 1 0 0,-1 0-1 0 0,-2-9 0 0 0,1 12-46 0 0,0 0 0 0 0,0 0 0 0 0,0 0-1 0 0,0 0 1 0 0,-1 0 0 0 0,1 0 0 0 0,-1 0 0 0 0,0 1 0 0 0,0-1-1 0 0,0 1 1 0 0,0 0 0 0 0,0 0 0 0 0,0 0 0 0 0,-6-2 0 0 0,-3-2-24 0 0,0 0 0 0 0,1 1 0 0 0,-2 1 0 0 0,1 0 0 0 0,0 1 1 0 0,-1 0-1 0 0,-22-2 0 0 0,35 5 25 0 0,25 2-279 0 0,47 0 0 0 0,-69-2 236 0 0,242 0 170 0 0,-244 0-264 0 0,54 0-126 0 0,-53 0 232 0 0,0-1-155 0 0,-2 1 186 0 0,1-1 0 0 0,0 1 1 0 0,-1 0-1 0 0,1 0 0 0 0,0-1 0 0 0,-1 1 0 0 0,1 0 0 0 0,0 0 1 0 0,0 0-1 0 0,-1 0 0 0 0,1 0 0 0 0,0 0 0 0 0,0 0 0 0 0,-1 0 0 0 0,1 0 1 0 0,0 0-1 0 0,-1 1 0 0 0,1-1 0 0 0,0 0 0 0 0,0 0 0 0 0,-1 1 1 0 0,1-1-1 0 0,-1 1 0 0 0,1-1 0 0 0,0 0 0 0 0,-1 1 0 0 0,2 0 0 0 0,1 18 169 0 0,-1 1 0 0 0,-1 0 0 0 0,-1 21-1 0 0,0-17-81 0 0,-1-16-77 0 0,0 0-1 0 0,0 0 1 0 0,-1 1-1 0 0,0-1 1 0 0,0 0-1 0 0,-1-1 1 0 0,-6 13-1 0 0,-3 11 94 0 0,9-23-120 0 0,-4 10 79 0 0,1 0-1 0 0,0 1 0 0 0,2-1 1 0 0,0 1-1 0 0,-3 34 0 0 0,8-52-63 0 0,0 0-1 0 0,1 0 0 0 0,-1 1 0 0 0,0-1 1 0 0,0 0-1 0 0,1 0 0 0 0,-1 0 1 0 0,1-1-1 0 0,-1 1 0 0 0,1 0 0 0 0,-1-1 1 0 0,1 1-1 0 0,2 0 0 0 0,-1 0 3 0 0,0 0 0 0 0,0 0 0 0 0,0-1-1 0 0,0 0 1 0 0,0 1 0 0 0,0-1 0 0 0,0 0-1 0 0,0 0 1 0 0,0 0 0 0 0,0-1 0 0 0,0 1-1 0 0,0-1 1 0 0,0 0 0 0 0,-1 0 0 0 0,1 0-1 0 0,0 0 1 0 0,3-2 0 0 0,1 0-3 0 0,0-1 0 0 0,0 0 0 0 0,-1-1 0 0 0,13-9 0 0 0,-7 0 29 0 0,0 0 0 0 0,0-1-1 0 0,-2-1 1 0 0,0 0-1 0 0,0 0 1 0 0,9-25 0 0 0,15-24 96 0 0,-30 58-172 0 0,-1-1 1 0 0,1 0 0 0 0,-2-1 0 0 0,1 1 0 0 0,-1 0-1 0 0,2-18 1 0 0,-4 25 28 0 0,0-12 145 0 0,0 11-138 0 0,1-1 0 0 0,-1 1 0 0 0,0-1 0 0 0,0 1-1 0 0,0-1 1 0 0,0 1 0 0 0,0-1 0 0 0,-1 1 0 0 0,1-1-1 0 0,-1 1 1 0 0,-1-4 0 0 0,-45-43-284 0 0,43 47 300 0 0,0 0 0 0 0,0 0 1 0 0,0 0-1 0 0,0 1 0 0 0,-1-1 0 0 0,1 1 0 0 0,0 0 0 0 0,-1 0 0 0 0,1 0 0 0 0,-1 1 0 0 0,1-1 0 0 0,-1 1 0 0 0,-7 1 0 0 0,12-1-4 0 0,-2 0 17 0 0,-19 0-7 0 0,2 0-291 0 0,32 8 109 0 0,-2-5 152 0 0,1-1-1 0 0,-1-1 1 0 0,0 1 0 0 0,1-2-1 0 0,-1 1 1 0 0,18-3-1 0 0,2 1-28 0 0,-16 0 32 0 0,0-1 0 0 0,0 0 1 0 0,25-8-1 0 0,25-3-140 0 0,-7 3-119 0 0,-34 6 393 0 0,47-3 0 0 0,-69 7-54 0 0,3 13 66 0 0,-4-12-122 0 0,0 0-1 0 0,0 1 0 0 0,0-1 1 0 0,-1 0-1 0 0,1 0 0 0 0,0 1 1 0 0,-1-1-1 0 0,1 1 0 0 0,-1-1 1 0 0,0 1-1 0 0,1-1 0 0 0,-1 0 1 0 0,0 1-1 0 0,0-1 0 0 0,0 4 1 0 0,-7 40 34 0 0,-1 1 0 0 0,-19 55 0 0 0,19-71-62 0 0,2 1 0 0 0,0-1 0 0 0,2 1 0 0 0,0 32 0 0 0,4-61 84 0 0,4 11-70 0 0,-3-12 1 0 0,1 1 0 0 0,-1 0 1 0 0,1-1-1 0 0,0 1 0 0 0,0-1 1 0 0,0 1-1 0 0,0-1 0 0 0,0 0 1 0 0,0 0-1 0 0,0 0 0 0 0,1 0 1 0 0,-1 0-1 0 0,0 0 0 0 0,0-1 0 0 0,1 1 1 0 0,-1-1-1 0 0,4 1 0 0 0,1-1-12 0 0,0 0 0 0 0,0-1 0 0 0,0 1-1 0 0,0-1 1 0 0,0-1 0 0 0,6-1-1 0 0,9-4 5 0 0,-1-1-1 0 0,36-19 0 0 0,-51 24 22 0 0,-1 0 0 0 0,0 0 0 0 0,0-1 1 0 0,0 1-1 0 0,0-1 0 0 0,-1 0 0 0 0,1-1 0 0 0,-1 1 0 0 0,0-1 1 0 0,0 1-1 0 0,-1-1 0 0 0,1-1 0 0 0,-1 1 0 0 0,0 0 0 0 0,-1-1 1 0 0,1 1-1 0 0,1-10 0 0 0,1-5-46 0 0,-2 0 1 0 0,-1-1-1 0 0,-1 0 0 0 0,-1-26 1 0 0,0 31-39 0 0,-1 12 50 0 0,0 0 0 0 0,-1 0 0 0 0,1-1 0 0 0,-1 1 0 0 0,0 0 0 0 0,0 0-1 0 0,0 1 1 0 0,-6-8 0 0 0,-7-13-102 0 0,14 20 120 0 0,0 0 0 0 0,-1 0 0 0 0,0 1 0 0 0,0-1 0 0 0,0 1 0 0 0,0 0 0 0 0,0-1 0 0 0,-1 1 0 0 0,1 0 1 0 0,-1 0-1 0 0,0 1 0 0 0,0-1 0 0 0,0 0 0 0 0,0 1 0 0 0,-1 0 0 0 0,1 0 0 0 0,-1 0 0 0 0,1 0 0 0 0,-1 0 0 0 0,-7-1 0 0 0,7 2-73 0 0,1 1-1 0 0,-1 0 0 0 0,1 0 0 0 0,-1 0 1 0 0,1 0-1 0 0,0 1 0 0 0,-1 0 1 0 0,1-1-1 0 0,-1 1 0 0 0,1 0 0 0 0,0 1 1 0 0,0-1-1 0 0,-5 3 0 0 0,3-1-46 0 0,1-1 0 0 0,-1 0-1 0 0,1-1 1 0 0,-1 1 0 0 0,0-1 0 0 0,0 0-1 0 0,-6 1 1 0 0,-8 2-1656 0 0,12-3 593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04.54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21 1392 0 0,'97'2'2660'0'0,"94"-2"-1912"0"0,-170-10-553 0 0,-20 8-143 0 0,1 1 1 0 0,-1 0-1 0 0,0 0 1 0 0,1 0-1 0 0,-1 0 0 0 0,1 0 1 0 0,-1 0-1 0 0,1 1 1 0 0,0-1-1 0 0,-1 1 1 0 0,1-1-1 0 0,0 1 1 0 0,-1-1-1 0 0,1 1 0 0 0,0 0 1 0 0,-1 0-1 0 0,1-1 1 0 0,0 1-1 0 0,0 1 1 0 0,-1-1-1 0 0,1 0 1 0 0,0 0-1 0 0,-1 1 0 0 0,3 0 1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06.17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193 14 1228 0 0,'3'-2'78'0'0,"-1"1"-1"0"0,1-1 1 0 0,1 0-1 0 0,-1 1 1 0 0,0 0-1 0 0,0 0 1 0 0,0 0-1 0 0,1 0 1 0 0,-1 0-1 0 0,0 1 1 0 0,1-1 0 0 0,-1 1-1 0 0,1 0 1 0 0,-1 0-1 0 0,1 0 1 0 0,-1 1-1 0 0,0-1 1 0 0,1 1-1 0 0,-1 0 1 0 0,0 0-1 0 0,0 0 1 0 0,1 0-1 0 0,-1 1 1 0 0,0-1 0 0 0,0 1-1 0 0,0 0 1 0 0,0-1-1 0 0,-1 1 1 0 0,5 5-1 0 0,1 0-27 0 0,-1 1 0 0 0,0 0-1 0 0,-1 0 1 0 0,0 0 0 0 0,0 1-1 0 0,-1 0 1 0 0,0 1 0 0 0,-1-1-1 0 0,4 11 1 0 0,-1 4 72 0 0,-1 1 1 0 0,-1 0-1 0 0,-1 0 0 0 0,-2 0 1 0 0,0 0-1 0 0,-2 27 0 0 0,-1-44-65 0 0,-1 0 0 0 0,1-1-1 0 0,-1 1 1 0 0,-1-1 0 0 0,1 1 0 0 0,-1-1-1 0 0,-1 0 1 0 0,1 0 0 0 0,-1 0 0 0 0,0 0 0 0 0,-1-1-1 0 0,0 0 1 0 0,0 0 0 0 0,-7 8 0 0 0,2-4 19 0 0,-1 0 1 0 0,0 0 0 0 0,0-1 0 0 0,-1-1 0 0 0,0 0 0 0 0,0 0 0 0 0,-15 6 0 0 0,15-9-56 0 0,-5 3 31 0 0,-1-1-1 0 0,0 0 1 0 0,-1-1 0 0 0,1-1-1 0 0,-1-1 1 0 0,-34 4 0 0 0,51-9-77 0 0,-1 1 1 0 0,1-1 0 0 0,0 1 0 0 0,0-1 0 0 0,0 0-1 0 0,0 0 1 0 0,0 0 0 0 0,0 0 0 0 0,0 0-1 0 0,0-1 1 0 0,1 1 0 0 0,-1 0 0 0 0,0-1 0 0 0,1 1-1 0 0,-1-1 1 0 0,1 0 0 0 0,-1 0 0 0 0,1 1-1 0 0,0-1 1 0 0,0 0 0 0 0,0 0 0 0 0,0 0 0 0 0,0 0-1 0 0,0 0 1 0 0,1-1 0 0 0,-1 1 0 0 0,1 0-1 0 0,-1 0 1 0 0,1 0 0 0 0,0 0 0 0 0,0-1 0 0 0,0 1-1 0 0,0 0 1 0 0,0 0 0 0 0,0-1 0 0 0,1 1-1 0 0,-1 0 1 0 0,1 0 0 0 0,-1 0 0 0 0,1 0 0 0 0,0 0-1 0 0,1-3 1 0 0,3-3-4 0 0,0 1 0 0 0,1 0-1 0 0,-1 1 1 0 0,1-1 0 0 0,0 1 0 0 0,1 0-1 0 0,0 1 1 0 0,-1 0 0 0 0,2 0 0 0 0,-1 0-1 0 0,1 1 1 0 0,-1 0 0 0 0,1 0 0 0 0,0 1-1 0 0,1 0 1 0 0,-1 0 0 0 0,0 1 0 0 0,13-2-1 0 0,-11 5 55 0 0,-1 1 0 0 0,1 0 0 0 0,0 0 0 0 0,-1 0 0 0 0,0 2 0 0 0,0-1 0 0 0,0 1 0 0 0,9 5 0 0 0,79 48 67 0 0,-62-35-89 0 0,1 3-124 0 0,-26-18 72 0 0,0 0 0 0 0,0 0-1 0 0,0-1 1 0 0,12 4 0 0 0,-17-8 59 0 0,0 0 0 0 0,0-1 1 0 0,0 0-1 0 0,1 0 0 0 0,-1 0 0 0 0,0 0 1 0 0,1-1-1 0 0,-1 0 0 0 0,0 0 1 0 0,1-1-1 0 0,-1 1 0 0 0,10-4 0 0 0,9-2 54 0 0,-1 0-1 0 0,1-2 0 0 0,-2-1 0 0 0,1-1 0 0 0,-1-1 0 0 0,-1-1 1 0 0,0 0-1 0 0,0-2 0 0 0,-2 0 0 0 0,0-2 0 0 0,0 0 0 0 0,-2-1 0 0 0,27-32 1 0 0,-25 24 9 0 0,22-40 0 0 0,-36 56-9 0 0,0 1 0 0 0,-1-1 1 0 0,-1 0-1 0 0,1-1 0 0 0,-1 1 0 0 0,-1 0 1 0 0,0-1-1 0 0,2-19 0 0 0,-3 15 134 0 0,0-6 134 0 0,-7 37-356 0 0,-5 22 85 0 0,2 1 0 0 0,-7 79 0 0 0,6 11-191 0 0,10-128 126 0 0,0 1 0 0 0,0-1-1 0 0,1 0 1 0 0,-1 0 0 0 0,1 0 0 0 0,0 1 0 0 0,0-1-1 0 0,-1 0 1 0 0,1 0 0 0 0,1 0 0 0 0,-1 0 0 0 0,0-1 0 0 0,0 1-1 0 0,1 0 1 0 0,-1 0 0 0 0,1-1 0 0 0,-1 1 0 0 0,1-1-1 0 0,0 1 1 0 0,0-1 0 0 0,0 0 0 0 0,-1 0 0 0 0,1 0-1 0 0,4 2 1 0 0,-1-1 24 0 0,1 1-1 0 0,0-1 1 0 0,0-1-1 0 0,0 1 1 0 0,1-1 0 0 0,-1 0-1 0 0,12 0 1 0 0,-9-2-8 0 0,0 0 0 0 0,0-1 0 0 0,0 0 1 0 0,0 0-1 0 0,0-1 0 0 0,0 0 0 0 0,-1 0 1 0 0,0-1-1 0 0,1 0 0 0 0,-2-1 0 0 0,1 0 0 0 0,0 0 1 0 0,7-7-1 0 0,-7 5-61 0 0,0 0 1 0 0,0-1-1 0 0,-1 0 1 0 0,0 0-1 0 0,0 0 1 0 0,0-1-1 0 0,-2 0 1 0 0,1 0-1 0 0,-1-1 0 0 0,0 0 1 0 0,3-10-1 0 0,-3 4-39 0 0,0-1-1 0 0,-1 0 0 0 0,-1 0 1 0 0,-1 0-1 0 0,0-24 0 0 0,-2 40 87 0 0,-3-25-132 0 0,-2 18 132 0 0,-1 1-1 0 0,0 0 0 0 0,-1 0 0 0 0,1 0 0 0 0,-1 1 1 0 0,-1 0-1 0 0,1 0 0 0 0,-1 1 0 0 0,-13-7 1 0 0,-4 0-81 0 0,0 2 0 0 0,-31-9 0 0 0,48 16 119 0 0,7 2-23 0 0,-1 1 0 0 0,1-1-1 0 0,0 0 1 0 0,0 1 0 0 0,-1-1 0 0 0,1 1 0 0 0,0 0 0 0 0,-1-1-1 0 0,1 1 1 0 0,-1 0 0 0 0,1 0 0 0 0,-1 0 0 0 0,1 0-1 0 0,0 0 1 0 0,-1 0 0 0 0,1 0 0 0 0,-1 0 0 0 0,1 1-1 0 0,0-1 1 0 0,-1 0 0 0 0,1 1 0 0 0,-2 0 0 0 0,8 1-70 0 0,1-1 1 0 0,-1 0 0 0 0,0 0-1 0 0,1 0 1 0 0,-1-1 0 0 0,9 0-1 0 0,36-2-149 0 0,145-11 464 0 0,144-44-705 0 0,-337 57 443 0 0,-1 0 1 0 0,0 0-1 0 0,0 0 1 0 0,0 0-1 0 0,0 0 1 0 0,0 0-1 0 0,0 0 1 0 0,0 0-1 0 0,0 0 1 0 0,0 1-1 0 0,0-1 1 0 0,0 0-1 0 0,0 1 1 0 0,-1-1-1 0 0,1 1 1 0 0,0-1-1 0 0,0 1 1 0 0,0 0-1 0 0,0-1 1 0 0,0 1-1 0 0,-1 0 1 0 0,1-1-1 0 0,0 1 1 0 0,-1 0-1 0 0,1 0 1 0 0,0 1-1 0 0,10 32 181 0 0,-10-22-177 0 0,0 0 0 0 0,-1 0 1 0 0,-1-1-1 0 0,-3 22 1 0 0,-31 110-235 0 0,30-83-18 0 0,0-42 210 0 0,-9 50 7 0 0,14-63 50 0 0,-1-1 0 0 0,1 1 0 0 0,0-1 0 0 0,0 1 0 0 0,1-1 0 0 0,0 1 0 0 0,-1-1 0 0 0,2 0-1 0 0,-1 1 1 0 0,0-1 0 0 0,1 0 0 0 0,0 0 0 0 0,3 6 0 0 0,0-2 13 0 0,0-1-1 0 0,0 0 1 0 0,1 0 0 0 0,0-1 0 0 0,11 10 0 0 0,-15-15-25 0 0,0 1 0 0 0,0-1 1 0 0,0 0-1 0 0,0 0 1 0 0,0 0-1 0 0,0 0 1 0 0,0 0-1 0 0,0 0 0 0 0,1 0 1 0 0,-1 0-1 0 0,0-1 1 0 0,0 1-1 0 0,1-1 1 0 0,-1 0-1 0 0,0 0 0 0 0,1 0 1 0 0,-1 0-1 0 0,0 0 1 0 0,1 0-1 0 0,-1-1 1 0 0,0 1-1 0 0,1-1 0 0 0,-1 1 1 0 0,0-1-1 0 0,0 0 1 0 0,0 0-1 0 0,3-2 1 0 0,7-5-43 0 0,-1-1 0 0 0,-1 0 0 0 0,1 0 0 0 0,-2-1 0 0 0,1 0 0 0 0,-1-1 1 0 0,-1 0-1 0 0,0-1 0 0 0,-1 1 0 0 0,0-2 0 0 0,0 1 0 0 0,-2-1 0 0 0,9-24 1 0 0,-6 8 155 0 0,0-2 0 0 0,-2 1 0 0 0,-1-1 0 0 0,-2 0 1 0 0,0-42-1 0 0,-4 66-53 0 0,-1 1 0 0 0,0-1 0 0 0,0 1 0 0 0,0-1 0 0 0,-1 1 0 0 0,0 0 0 0 0,0 0 0 0 0,-1 0 0 0 0,1 0 0 0 0,-1 1 0 0 0,-1-1 0 0 0,1 1-1 0 0,-1 0 1 0 0,0 1 0 0 0,0-1 0 0 0,0 1 0 0 0,-11-7 0 0 0,11 9-61 0 0,0 1 0 0 0,-1 0 0 0 0,1 0 0 0 0,-1 1 0 0 0,1 0-1 0 0,-1 0 1 0 0,1 0 0 0 0,-1 0 0 0 0,1 1 0 0 0,-1 0 0 0 0,1 0-1 0 0,-1 0 1 0 0,1 1 0 0 0,0 0 0 0 0,-8 4 0 0 0,8-4-460 0 0,0 0 0 0 0,1 0 0 0 0,-1 1 0 0 0,1 0 0 0 0,-1 0 0 0 0,1 0 0 0 0,0 1 0 0 0,0-1 0 0 0,-6 8 0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06.84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349 68 1348 0 0,'12'-9'510'0'0,"1"0"0"0"0,1 2 0 0 0,-1-1 0 0 0,1 2 0 0 0,0 0-1 0 0,0 0 1 0 0,25-5 0 0 0,-35 10-483 0 0,1 0 0 0 0,-1-1 0 0 0,0 2 0 0 0,1-1 0 0 0,-1 0 0 0 0,1 1-1 0 0,-1 0 1 0 0,1 0 0 0 0,-1 0 0 0 0,1 1 0 0 0,-1 0 0 0 0,1-1 0 0 0,-1 2 0 0 0,1-1 0 0 0,-1 0-1 0 0,0 1 1 0 0,0 0 0 0 0,0 0 0 0 0,0 0 0 0 0,0 0 0 0 0,4 3 0 0 0,-2 1 7 0 0,-1 0 0 0 0,1 1 0 0 0,-1-1 0 0 0,0 1 0 0 0,0 0 0 0 0,-1 1 1 0 0,0-1-1 0 0,0 1 0 0 0,-1-1 0 0 0,5 16 0 0 0,-7-18-15 0 0,1 1 1 0 0,-1-1-1 0 0,0 1 1 0 0,-1-1-1 0 0,0 1 0 0 0,1-1 1 0 0,-2 1-1 0 0,1 0 0 0 0,-1-1 1 0 0,1 1-1 0 0,-2-1 1 0 0,1 0-1 0 0,-1 1 0 0 0,1-1 1 0 0,-1 0-1 0 0,-1 0 1 0 0,1 0-1 0 0,-1 0 0 0 0,-4 5 1 0 0,-6 8-91 0 0,0-1 0 0 0,-2 0 0 0 0,-24 22 0 0 0,15-16 136 0 0,13-13 10 0 0,-1 0-1 0 0,1 0 0 0 0,-2-1 0 0 0,-19 11 1 0 0,31-19-159 0 0,5 3-162 0 0,7-2 243 0 0,0 1-1 0 0,0 0 1 0 0,0 0 0 0 0,-1 1 0 0 0,1 1 0 0 0,-1 0 0 0 0,0 0 0 0 0,0 1 0 0 0,15 13 0 0 0,-19-15 0 0 0,-1 0 0 0 0,-1 0 0 0 0,1 1 0 0 0,-1 0 1 0 0,1 0-1 0 0,-1 0 0 0 0,-1 1 0 0 0,1-1 0 0 0,-1 1 0 0 0,0 0 0 0 0,0 0 0 0 0,-1 0 1 0 0,0 0-1 0 0,0 0 0 0 0,0 1 0 0 0,-1-1 0 0 0,1 0 0 0 0,-1 10 0 0 0,1-8-49 0 0,-2-7 77 0 0,1-1 1 0 0,-1 1-1 0 0,0 0 0 0 0,1 0 1 0 0,-1 0-1 0 0,0-1 0 0 0,0 1 1 0 0,0 0-1 0 0,1 0 0 0 0,-1 0 1 0 0,0 0-1 0 0,0-1 0 0 0,0 1 1 0 0,-1 0-1 0 0,1 0 1 0 0,0 0-1 0 0,0 0 0 0 0,0-1 1 0 0,0 1-1 0 0,-1 0 0 0 0,1 0 1 0 0,0-1-1 0 0,-1 1 0 0 0,1 0 1 0 0,-1 0-1 0 0,1-1 0 0 0,-1 1 1 0 0,1 0-1 0 0,-2 0 0 0 0,-13 10 57 0 0,0-1 0 0 0,0-1-1 0 0,-1 0 1 0 0,-1-1 0 0 0,1-1-1 0 0,-1-1 1 0 0,-1 0 0 0 0,1-1-1 0 0,-28 4 1 0 0,-13 0-335 0 0,-97 3 0 0 0,133-11-515 0 0,-1-2 0 0 0,1 0 0 0 0,0-1 0 0 0,1-2 0 0 0,-39-10 0 0 0,18 0-314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09.07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379 89 936 0 0,'0'-5'72'0'0,"1"1"0"0"0,-1-1 0 0 0,1 0 0 0 0,0 1 0 0 0,1-1 0 0 0,-1 1 0 0 0,1-1-1 0 0,-1 1 1 0 0,1 0 0 0 0,1-1 0 0 0,-1 1 0 0 0,0 0 0 0 0,1 1 0 0 0,0-1 0 0 0,5-5 0 0 0,-6 7-6 0 0,0 1 0 0 0,0-1 0 0 0,1 1 0 0 0,-1-1 0 0 0,0 1 0 0 0,1 0 0 0 0,-1 0 0 0 0,1 0 0 0 0,-1 1 0 0 0,1-1-1 0 0,-1 1 1 0 0,1-1 0 0 0,-1 1 0 0 0,1 0 0 0 0,-1 0 0 0 0,1 0 0 0 0,0 0 0 0 0,4 1 0 0 0,-2 0-26 0 0,0 1 0 0 0,0 0 0 0 0,0 0 0 0 0,0 0-1 0 0,-1 0 1 0 0,1 1 0 0 0,-1 0 0 0 0,0 0 0 0 0,5 3 0 0 0,2 4 40 0 0,-1 1 1 0 0,1 0-1 0 0,-2 0 1 0 0,0 1 0 0 0,14 23-1 0 0,-20-28-50 0 0,0-1 0 0 0,0 1-1 0 0,-1-1 1 0 0,0 1 0 0 0,0 0-1 0 0,-1 0 1 0 0,0 0-1 0 0,0 0 1 0 0,-1 0 0 0 0,1 0-1 0 0,-2 0 1 0 0,1 0 0 0 0,-3 10-1 0 0,1-3 30 0 0,-1-1 1 0 0,-1 1-1 0 0,-1-1 0 0 0,0 0 0 0 0,-11 21 0 0 0,-59 96 752 0 0,67-116-746 0 0,0-1 1 0 0,0 0 0 0 0,-2 0 0 0 0,1 0-1 0 0,-2-1 1 0 0,1-1 0 0 0,-2 0 0 0 0,1 0 0 0 0,-1-1-1 0 0,-1 0 1 0 0,-14 7 0 0 0,-2 0-11 0 0,-1-1 0 0 0,-1-1 0 0 0,0-2 0 0 0,-35 11 0 0 0,49-20-17 0 0,0-1 0 0 0,0-1 1 0 0,-1 0-1 0 0,-27-1 1 0 0,43-2-21 0 0,-1 0 1 0 0,0 0 0 0 0,0 0 0 0 0,0-1 0 0 0,1 1-1 0 0,-1-1 1 0 0,1 1 0 0 0,-1-1 0 0 0,1 0 0 0 0,0 0-1 0 0,0 0 1 0 0,0 0 0 0 0,0 0 0 0 0,0-1-1 0 0,0 1 1 0 0,0 0 0 0 0,1-1 0 0 0,-1 0 0 0 0,1 1-1 0 0,0-1 1 0 0,0 0 0 0 0,0 0 0 0 0,0 1 0 0 0,0-1-1 0 0,0 0 1 0 0,1 0 0 0 0,-1 0 0 0 0,1 0 0 0 0,0 0-1 0 0,0 0 1 0 0,0 0 0 0 0,2-6 0 0 0,2-2-16 0 0,1 1 1 0 0,0-1-1 0 0,1 1 1 0 0,0-1-1 0 0,1 2 1 0 0,0-1-1 0 0,9-9 0 0 0,-12 15-6 0 0,0-1 0 0 0,1 1-1 0 0,-1 0 1 0 0,1 0 0 0 0,0 1-1 0 0,0-1 1 0 0,0 1 0 0 0,1 0-1 0 0,-1 1 1 0 0,1-1 0 0 0,-1 1-1 0 0,1 0 1 0 0,0 0-1 0 0,0 1 1 0 0,0 0 0 0 0,9-1-1 0 0,-11 2-6 0 0,-1 1 0 0 0,0 0-1 0 0,0 0 1 0 0,0 0 0 0 0,-1 0 0 0 0,1 1-1 0 0,0-1 1 0 0,0 1 0 0 0,-1-1-1 0 0,1 1 1 0 0,-1 0 0 0 0,1 0-1 0 0,-1 0 1 0 0,3 3 0 0 0,37 43-78 0 0,-24-25 110 0 0,15 17 47 0 0,-26-30-51 0 0,0 0 0 0 0,1 0 1 0 0,0-1-1 0 0,0 0 1 0 0,1-1-1 0 0,0 0 0 0 0,1 0 1 0 0,0-1-1 0 0,0 0 1 0 0,11 6-1 0 0,-18-12-11 0 0,0-1-1 0 0,1 1 0 0 0,-1-1 1 0 0,1 1-1 0 0,-1-1 1 0 0,0 0-1 0 0,1 0 1 0 0,-1-1-1 0 0,0 1 1 0 0,1-1-1 0 0,-1 1 1 0 0,0-1-1 0 0,1 0 1 0 0,-1 0-1 0 0,6-4 1 0 0,47-29-118 0 0,-37 21 73 0 0,-1 1 36 0 0,-1-2-1 0 0,0 0 0 0 0,-1-1 0 0 0,-1 0 0 0 0,23-30 0 0 0,55-95 59 0 0,-42 46-40 0 0,-60 201-75 0 0,-5-37 39 0 0,2-22 68 0 0,3 1 0 0 0,2 0 0 0 0,0 58 0 0 0,6-105-48 0 0,1 1 0 0 0,0-1 0 0 0,0 0 0 0 0,0 1 0 0 0,1-1 0 0 0,-1 0 0 0 0,0 0 0 0 0,1 0 0 0 0,0 1 0 0 0,-1-1 0 0 0,1 0 0 0 0,0 0 0 0 0,0 0 0 0 0,0 0 0 0 0,0 0 0 0 0,1 0 0 0 0,-1 0 0 0 0,0-1 0 0 0,1 1 0 0 0,-1 0 0 0 0,3 1 0 0 0,-2-2-1 0 0,0 0 0 0 0,1 0 0 0 0,-1-1 0 0 0,0 0 0 0 0,0 1-1 0 0,0-1 1 0 0,1 0 0 0 0,-1 0 0 0 0,0 0 0 0 0,0 0 0 0 0,0 0 0 0 0,1-1-1 0 0,-1 1 1 0 0,0-1 0 0 0,0 1 0 0 0,0-1 0 0 0,0 0 0 0 0,0 0-1 0 0,0 0 1 0 0,0 0 0 0 0,0 0 0 0 0,3-2 0 0 0,10-7-51 0 0,0-1 1 0 0,0 0-1 0 0,-1 0 1 0 0,0-2-1 0 0,-1 1 1 0 0,-1-2-1 0 0,0 0 1 0 0,0 0-1 0 0,-2-1 1 0 0,0 0-1 0 0,-1-1 1 0 0,0 0-1 0 0,-1-1 1 0 0,-1 0-1 0 0,10-34 1 0 0,-17 45 52 0 0,0 0 1 0 0,0 0 0 0 0,0 0-1 0 0,-1 0 1 0 0,0 1 0 0 0,0-1-1 0 0,-1 0 1 0 0,1 1 0 0 0,-1-1-1 0 0,-1 1 1 0 0,1-1-1 0 0,-1 1 1 0 0,1 0 0 0 0,-2 0-1 0 0,1 0 1 0 0,0 1 0 0 0,-1-1-1 0 0,0 1 1 0 0,0-1 0 0 0,0 1-1 0 0,-1 1 1 0 0,1-1 0 0 0,-1 1-1 0 0,0-1 1 0 0,0 1 0 0 0,-9-3-1 0 0,-3 2 113 0 0,14 3-129 0 0,0 1 1 0 0,-1-1-1 0 0,1 1 1 0 0,0-1-1 0 0,-1 0 0 0 0,1 0 1 0 0,0 0-1 0 0,0-1 1 0 0,0 1-1 0 0,0-1 0 0 0,0 1 1 0 0,-5-5-1 0 0,8 6-8 0 0,50-3-2 0 0,94-17-1 0 0,-15 1-32 0 0,-33 7-48 0 0,-95 13 107 0 0,0-1 0 0 0,0 0 0 0 0,0 1 0 0 0,0-1 0 0 0,0 1 0 0 0,0-1 1 0 0,0 1-1 0 0,0 0 0 0 0,0-1 0 0 0,0 1 0 0 0,0 0 0 0 0,-1 0 0 0 0,1 0 1 0 0,0-1-1 0 0,0 1 0 0 0,-1 0 0 0 0,1 0 0 0 0,-1 0 0 0 0,1 0 0 0 0,-1 0 0 0 0,1 0 1 0 0,-1 0-1 0 0,1 1 0 0 0,-1 1 0 0 0,9 31 65 0 0,-8-27-36 0 0,3 17 44 0 0,-1 1 1 0 0,-1 0 0 0 0,-2 47-1 0 0,-1-29 43 0 0,2-40-115 0 0,-1-1 1 0 0,-1 0-1 0 0,1 1 1 0 0,0-1-1 0 0,-1 0 1 0 0,1 1-1 0 0,-1-1 0 0 0,1 0 1 0 0,-1 0-1 0 0,0 0 1 0 0,0 0-1 0 0,-3 4 1 0 0,3-4-5 0 0,0 1 0 0 0,-1-1 0 0 0,1 1 0 0 0,0-1 0 0 0,0 1 0 0 0,1 0 1 0 0,-1-1-1 0 0,0 1 0 0 0,1 0 0 0 0,0-1 0 0 0,-1 5 0 0 0,-2 35-110 0 0,1-31 118 0 0,0 0 0 0 0,1-1 0 0 0,0 1 0 0 0,1 0-1 0 0,1 0 1 0 0,-1 0 0 0 0,2-1 0 0 0,0 1 0 0 0,0-1 0 0 0,0 1-1 0 0,5 10 1 0 0,-6-19-13 0 0,0 1 1 0 0,1-1-1 0 0,-1 1 0 0 0,1-1 0 0 0,-1 0 0 0 0,1 0 0 0 0,0 0 0 0 0,0 0 0 0 0,0 0 1 0 0,0 0-1 0 0,0 0 0 0 0,0 0 0 0 0,0-1 0 0 0,0 1 0 0 0,1-1 0 0 0,-1 0 0 0 0,1 0 1 0 0,-1 0-1 0 0,1 0 0 0 0,0 0 0 0 0,-1 0 0 0 0,1-1 0 0 0,2 1 0 0 0,0-1 6 0 0,-1-1-1 0 0,0 1 1 0 0,1-1 0 0 0,-1 0-1 0 0,0 0 1 0 0,0-1-1 0 0,1 1 1 0 0,-1-1 0 0 0,0 0-1 0 0,-1 0 1 0 0,1 0-1 0 0,0-1 1 0 0,3-2 0 0 0,7-7 6 0 0,-1 0 1 0 0,0 0-1 0 0,-1-1 1 0 0,-1-1-1 0 0,0 0 1 0 0,10-18-1 0 0,-12 16-8 0 0,-1-1 0 0 0,-1 0-1 0 0,0 0 1 0 0,-2 0 0 0 0,0-1-1 0 0,5-33 1 0 0,-4 4 201 0 0,-2-69-1 0 0,-4 113-191 0 0,0 0 0 0 0,0 0 0 0 0,-1 1-1 0 0,1-1 1 0 0,-1 0 0 0 0,1 0 0 0 0,-1 1-1 0 0,0-1 1 0 0,0 0 0 0 0,0 1 0 0 0,-1-1-1 0 0,1 1 1 0 0,-1-1 0 0 0,1 1 0 0 0,-1 0-1 0 0,0 0 1 0 0,0 0 0 0 0,0 0 0 0 0,0 0-1 0 0,0 0 1 0 0,0 0 0 0 0,0 0 0 0 0,-1 1-1 0 0,1-1 1 0 0,-1 1 0 0 0,1 0 0 0 0,-1 0-1 0 0,1 0 1 0 0,-1 0 0 0 0,0 0 0 0 0,1 1-1 0 0,-1-1 1 0 0,0 1 0 0 0,0-1 0 0 0,0 1-1 0 0,-3 0 1 0 0,-3 0-111 0 0,0 0-1 0 0,0 1 1 0 0,0 0-1 0 0,0 0 1 0 0,0 0 0 0 0,0 2-1 0 0,1-1 1 0 0,-1 1-1 0 0,1 0 1 0 0,-10 5 0 0 0,-25 11-3063 0 0,36-15 2231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09.61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121 0 1472 0 0,'-86'484'5113'0'0,"65"-328"-3980"0"0,14-142-1002 0 0,1-4-1259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09.97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51 1128 0 0,'42'-2'1679'0'0,"47"-7"0"0"0,5-2-923 0 0,65-4 986 0 0,-157 15-1535 0 0,-1 0-319 0 0,0 0 1 0 0,0 1-1 0 0,1-1 1 0 0,-1 0-1 0 0,0 1 0 0 0,0-1 1 0 0,0 0-1 0 0,0 0 1 0 0,1 0-1 0 0,-1 0 1 0 0,0 0-1 0 0,0 0 1 0 0,0 0-1 0 0,0-1 1 0 0,0 1-1 0 0,1 0 1 0 0,-1-1-1 0 0,0 1 1 0 0,0 0-1 0 0,0-1 0 0 0,0 1 1 0 0,0-1-1 0 0,0 0 1 0 0,0 1-1 0 0,0-1 1 0 0,0 0-1 0 0,-1 0 1 0 0,1 0-1 0 0,0 1 1 0 0,0-1-1 0 0,-1 0 1 0 0,1 0-1 0 0,0 0 0 0 0,0-2 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7.27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32 21 1520 0 0,'-4'2'165'0'0,"1"0"0"0"0,0 0 0 0 0,0 1 0 0 0,0 0 0 0 0,0 0 0 0 0,0 0 0 0 0,0 0-1 0 0,-2 3 1 0 0,5-5-128 0 0,0 0-1 0 0,-1-1 0 0 0,1 1 0 0 0,0 0 0 0 0,0 0 0 0 0,0 0 1 0 0,-1 0-1 0 0,1-1 0 0 0,0 1 0 0 0,0 0 0 0 0,0 0 0 0 0,0 0 1 0 0,0 0-1 0 0,1-1 0 0 0,-1 1 0 0 0,0 0 0 0 0,0 0 0 0 0,0 0 1 0 0,1-1-1 0 0,-1 1 0 0 0,0 0 0 0 0,1 0 0 0 0,-1-1 1 0 0,1 1-1 0 0,-1 0 0 0 0,1 0 0 0 0,-1-1 0 0 0,1 1 0 0 0,0-1 1 0 0,-1 1-1 0 0,1-1 0 0 0,-1 1 0 0 0,1-1 0 0 0,0 1 0 0 0,0-1 1 0 0,-1 1-1 0 0,1-1 0 0 0,0 0 0 0 0,0 1 0 0 0,0-1 0 0 0,-1 0 1 0 0,1 0-1 0 0,0 0 0 0 0,0 0 0 0 0,0 0 0 0 0,1 0 0 0 0,18 6 264 0 0,1-2-1 0 0,0-1 0 0 0,-1 0 0 0 0,1-1 0 0 0,40-3 0 0 0,109-18 737 0 0,-118 11-914 0 0,-9 2 3 0 0,44-6-731 0 0,106-2 1 0 0,-186 15 343 0 0,1-2 1 0 0,-1 1-1 0 0,0-1 1 0 0,0 0-1 0 0,0 0 1 0 0,0-1-1 0 0,0 0 1 0 0,0 0-1 0 0,-1-1 1 0 0,9-4-1 0 0,-2 1-406 0 0,10-2-614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1.41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160 3 1720 0 0,'6'-1'118'0'0,"-1"0"-1"0"0,0 1 0 0 0,0 0 1 0 0,0 0-1 0 0,0 0 0 0 0,1 0 1 0 0,-1 1-1 0 0,0 0 0 0 0,0 0 1 0 0,6 2-1 0 0,52 21 395 0 0,-58-22-463 0 0,0 0 0 0 0,-1 0 0 0 0,1 1 0 0 0,-1 0 0 0 0,1 0 0 0 0,-1 0 0 0 0,0 1 0 0 0,0-1 0 0 0,0 1 1 0 0,-1 0-1 0 0,1 0 0 0 0,-1 0 0 0 0,0 0 0 0 0,0 1 0 0 0,0-1 0 0 0,-1 1 0 0 0,0 0 0 0 0,0 0 0 0 0,0 0 0 0 0,0 0 0 0 0,-1 0 0 0 0,0 0 0 0 0,0 1 0 0 0,0-1 0 0 0,-1 0 0 0 0,1 0 0 0 0,-1 1 1 0 0,-1-1-1 0 0,1 0 0 0 0,-1 1 0 0 0,0-1 0 0 0,-1 5 0 0 0,-6 14 76 0 0,-1 0-1 0 0,-1-1 1 0 0,-1 0 0 0 0,-1-1 0 0 0,-1 0 0 0 0,0-1-1 0 0,-2 0 1 0 0,-19 20 0 0 0,-151 148 707 0 0,175-181-788 0 0,-3 4 68 0 0,-12 15-9 0 0,25-27-77 0 0,16 9 208 0 0,-6-7-262 0 0,-1 0 0 0 0,1-1 0 0 0,0 0-1 0 0,0 0 1 0 0,0-1 0 0 0,0 0 0 0 0,13-2 0 0 0,11 0 14 0 0,-2 1 26 0 0,0-2-1 0 0,42-9 1 0 0,-5 0 99 0 0,355-57 141 0 0,-390 63-180 0 0,-30 6-77 0 0,1 0-1 0 0,0-1 1 0 0,-1 1-1 0 0,1-1 1 0 0,0-1 0 0 0,-1 1-1 0 0,1-1 1 0 0,-1 1 0 0 0,0-1-1 0 0,0 0 1 0 0,1-1-1 0 0,-1 1 1 0 0,-1-1 0 0 0,1 0-1 0 0,0 0 1 0 0,-1 0 0 0 0,1 0-1 0 0,-1-1 1 0 0,3-3-1 0 0,20-28 22 0 0,-2 0 0 0 0,-2-2 0 0 0,-1 0 0 0 0,31-78 0 0 0,-18 7 6 0 0,-25 56 434 0 0,-32 150-348 0 0,15-39-243 0 0,-1 100 1 0 0,12-148 138 0 0,0 0 0 0 0,1 0 0 0 0,0 0 0 0 0,1-1 0 0 0,0 0 0 0 0,0 0 1 0 0,1 0-1 0 0,0-1 0 0 0,9 11 0 0 0,-13-17 2 0 0,0-1 1 0 0,0 1 0 0 0,0-1-1 0 0,1 0 1 0 0,-1 1-1 0 0,0-1 1 0 0,1 0 0 0 0,0 0-1 0 0,-1 0 1 0 0,1-1-1 0 0,0 1 1 0 0,0-1 0 0 0,0 1-1 0 0,0-1 1 0 0,0 0-1 0 0,0 0 1 0 0,5 0 0 0 0,-5-1 1 0 0,-1-1 1 0 0,1 1-1 0 0,0-1 1 0 0,-1 0 0 0 0,1 0-1 0 0,-1 0 1 0 0,0 0-1 0 0,1 0 1 0 0,-1-1 0 0 0,0 1-1 0 0,0-1 1 0 0,1 1-1 0 0,-1-1 1 0 0,0 0 0 0 0,-1 0-1 0 0,1 0 1 0 0,0 0-1 0 0,-1 0 1 0 0,1 0 0 0 0,2-5-1 0 0,32-34 57 0 0,-28 32-85 0 0,0 0-1 0 0,0 0 1 0 0,10-16 0 0 0,69-117-143 0 0,-86 140 163 0 0,0 0 0 0 0,1 0 0 0 0,-1 0 0 0 0,0-1 0 0 0,0 1 0 0 0,0-1 0 0 0,-1 1 0 0 0,1-1 0 0 0,0 1 0 0 0,-1-1 0 0 0,0 1 0 0 0,1-1 0 0 0,-1 1 0 0 0,0-1 0 0 0,-1 0 0 0 0,1 1-1 0 0,0-1 1 0 0,-1 1 0 0 0,1-1 0 0 0,-1 1 0 0 0,0-1 0 0 0,0 1 0 0 0,0-1 0 0 0,0 1 0 0 0,0 0 0 0 0,0 0 0 0 0,-1-1 0 0 0,1 1 0 0 0,-1 0 0 0 0,0 0 0 0 0,1 0 0 0 0,-1 1 0 0 0,0-1-1 0 0,0 0 1 0 0,-3-1 0 0 0,-7-6 4 0 0,-1 1 0 0 0,0 1 0 0 0,0 0 0 0 0,-25-9-1 0 0,28 12 40 0 0,-12-4-54 0 0,-1 0 0 0 0,0 1 0 0 0,0 2 0 0 0,-1 0 0 0 0,-45-2 0 0 0,84 7-83 0 0,61 0-9 0 0,83-10 0 0 0,173-39-29 0 0,-328 48 131 0 0,1 0 0 0 0,-1 0 0 0 0,1 0 0 0 0,0 1 0 0 0,-1 0 0 0 0,1 0 0 0 0,-1 0 0 0 0,1 1 0 0 0,0-1 0 0 0,5 3 0 0 0,-9-2 4 0 0,1 0 0 0 0,0-1 0 0 0,-1 2 0 0 0,1-1 1 0 0,-1 0-1 0 0,0 0 0 0 0,1 0 0 0 0,-1 1 0 0 0,0-1 0 0 0,0 1 1 0 0,0-1-1 0 0,0 1 0 0 0,0-1 0 0 0,0 1 0 0 0,0 0 0 0 0,-1-1 0 0 0,1 1 1 0 0,0 0-1 0 0,-1 0 0 0 0,1-1 0 0 0,-1 1 0 0 0,0 0 0 0 0,0 0 0 0 0,0 0 1 0 0,0 0-1 0 0,0-1 0 0 0,0 4 0 0 0,0 27 2 0 0,-2 0 0 0 0,-9 55 0 0 0,7-70 13 0 0,2-1 0 0 0,0 2-1 0 0,0-1 1 0 0,2 0-1 0 0,0 0 1 0 0,1 0-1 0 0,1 0 1 0 0,0 0 0 0 0,2 0-1 0 0,5 18 1 0 0,-3-19-109 0 0,-5-11 70 0 0,1 0 0 0 0,-1 0 1 0 0,1 0-1 0 0,1 0 0 0 0,-1-1 0 0 0,0 1 0 0 0,1-1 1 0 0,4 5-1 0 0,-6-8 19 0 0,0-1-1 0 0,1 1 1 0 0,-1 0 0 0 0,0 0 0 0 0,1-1-1 0 0,-1 1 1 0 0,1-1 0 0 0,-1 1-1 0 0,1-1 1 0 0,-1 1 0 0 0,1-1 0 0 0,0 0-1 0 0,-1 0 1 0 0,1 0 0 0 0,-1 0-1 0 0,1 0 1 0 0,0 0 0 0 0,-1 0 0 0 0,1-1-1 0 0,-1 1 1 0 0,1 0 0 0 0,-1-1 0 0 0,1 0-1 0 0,-1 1 1 0 0,1-1 0 0 0,-1 0-1 0 0,0 1 1 0 0,1-1 0 0 0,-1 0 0 0 0,0 0-1 0 0,2-2 1 0 0,8-5 12 0 0,0-1 0 0 0,0 0 0 0 0,-1-1 0 0 0,-1 0 0 0 0,0 0 0 0 0,0-1 0 0 0,-1 0 0 0 0,0-1 0 0 0,-1 0 0 0 0,0 0 0 0 0,9-24-1 0 0,-5 5 44 0 0,0 0-1 0 0,-3-1 0 0 0,10-64 1 0 0,-18 91-38 0 0,0 0 0 0 0,0 0 0 0 0,0 0 0 0 0,-1 1 0 0 0,0-1 0 0 0,0 0 0 0 0,0 0 0 0 0,0 0 0 0 0,-1 1 0 0 0,0-1 0 0 0,0 1 0 0 0,0-1 0 0 0,-1 1 0 0 0,1 0 0 0 0,-1 0 0 0 0,0 0 0 0 0,0 0 0 0 0,-1 0 0 0 0,1 1 0 0 0,-1-1 0 0 0,1 1 0 0 0,-1 0 0 0 0,0 0 0 0 0,-1 1 0 0 0,1-1 0 0 0,-7-2 0 0 0,7 3-36 0 0,0 1-1 0 0,0 0 0 0 0,0 0 1 0 0,-1 0-1 0 0,1 0 1 0 0,0 1-1 0 0,-1-1 1 0 0,1 1-1 0 0,-1 0 1 0 0,1 1-1 0 0,-1-1 0 0 0,1 1 1 0 0,-6 1-1 0 0,-54 23-927 0 0,18-5-1932 0 0,40-17 1723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12.07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339 38 1564 0 0,'33'-22'4427'0'0,"-28"19"-4369"0"0,1 1-1 0 0,0-1 0 0 0,0 1 0 0 0,0 1 1 0 0,0-1-1 0 0,1 1 0 0 0,-1 0 0 0 0,0 1 1 0 0,1-1-1 0 0,-1 1 0 0 0,0 1 0 0 0,1-1 1 0 0,-1 1-1 0 0,12 3 0 0 0,2 2-6 0 0,0 1 1 0 0,-1 1-1 0 0,21 11 1 0 0,-34-15-44 0 0,1-1 0 0 0,-1 1 0 0 0,1 1 0 0 0,-1-1 0 0 0,-1 1 0 0 0,1 0 0 0 0,-1 0 1 0 0,0 1-1 0 0,0 0 0 0 0,0 0 0 0 0,-1 0 0 0 0,0 0 0 0 0,4 8 0 0 0,-7-11 16 0 0,-1-1-1 0 0,1 1 1 0 0,-1-1-1 0 0,1 1 0 0 0,-1 0 1 0 0,0-1-1 0 0,0 1 1 0 0,0 0-1 0 0,0-1 1 0 0,-1 1-1 0 0,1 0 0 0 0,-1-1 1 0 0,1 1-1 0 0,-1-1 1 0 0,-2 5-1 0 0,-21 37 16 0 0,23-44-35 0 0,-13 18 82 0 0,0-2 0 0 0,-1 0 0 0 0,-1-1 0 0 0,-1 0 0 0 0,0-1 0 0 0,0-1 0 0 0,-27 14 0 0 0,27-14-43 0 0,15-6-146 0 0,30-2-242 0 0,21 4 379 0 0,-40-5-7 0 0,0 0 0 0 0,0 0 0 0 0,-1 1 0 0 0,0 1 0 0 0,0-1 0 0 0,0 1 0 0 0,13 13 0 0 0,-17-15-11 0 0,-1 1 0 0 0,1 0 0 0 0,-1-1 0 0 0,0 1-1 0 0,0 0 1 0 0,0 1 0 0 0,-1-1 0 0 0,0 0 0 0 0,0 1 0 0 0,0-1 0 0 0,-1 1 0 0 0,1 0-1 0 0,-2 0 1 0 0,1-1 0 0 0,0 10 0 0 0,-1-14-60 0 0,0 0 51 0 0,0 1 0 0 0,1-1 0 0 0,-1 0 1 0 0,0 0-1 0 0,0 1 0 0 0,0-1 0 0 0,0 0 0 0 0,0 1 0 0 0,0-1 0 0 0,0 0 1 0 0,-1 0-1 0 0,1 1 0 0 0,0-1 0 0 0,-1 0 0 0 0,1 0 0 0 0,-1 0 0 0 0,1 0 1 0 0,-1 1-1 0 0,-1 0 0 0 0,-6 7 30 0 0,0-1 1 0 0,0 0-1 0 0,-1-1 1 0 0,0 0-1 0 0,0 0 0 0 0,-1-1 1 0 0,0 0-1 0 0,0-1 1 0 0,0 0-1 0 0,0-1 1 0 0,-22 6-1 0 0,-9 2-122 0 0,-79 9 1 0 0,93-16-522 0 0,0-2 0 0 0,-1-1 0 0 0,1-2 0 0 0,-1 0 1 0 0,1-2-1 0 0,-1-1 0 0 0,1-1 0 0 0,0-1 0 0 0,-32-11 0 0 0,18 0-608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42.87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11 1132 0 0,'0'0'2982'0'0,"8"4"-2911"0"0,-2 0-48 0 0,1-1 0 0 0,-1 1 1 0 0,1-2-1 0 0,-1 1 0 0 0,1-1 0 0 0,0 0 0 0 0,0 0 0 0 0,0-1 0 0 0,0 0 1 0 0,10 0-1 0 0,226 13 603 0 0,-197-17-474 0 0,-1-1 0 0 0,55-14 0 0 0,50-4 541 0 0,-42 16 3207 0 0,-106 6-3682 0 0,11 0-340 0 0,-6 0-368 0 0,-17 4-958 0 0,-24 2-3509 0 0,12 1 3881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43.57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 65 1336 0 0,'-8'3'4623'0'0,"35"0"-4411"0"0,168-16 40 0 0,-67 1-68 0 0,225-27 844 0 0,-304 36 1785 0 0,-47 3-2627 0 0,3 0-60 0 0,-1 0-132 0 0,-1 1-1 0 0,0-1 0 0 0,0 0 0 0 0,1-1 0 0 0,-1 1 0 0 0,0 0 1 0 0,0-1-1 0 0,6-2 0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45.51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406 331 1556 0 0,'0'0'2308'0'0,"0"-4"-1998"0"0,-4-11 826 0 0,3 15-1110 0 0,0-1-1 0 0,0 1 0 0 0,0 0 1 0 0,0 0-1 0 0,0 0 1 0 0,0 0-1 0 0,0 0 0 0 0,0 0 1 0 0,0 0-1 0 0,0 1 0 0 0,0-1 1 0 0,0 0-1 0 0,0 1 1 0 0,0-1-1 0 0,0 0 0 0 0,0 1 1 0 0,0-1-1 0 0,0 1 0 0 0,0 0 1 0 0,-27 17 118 0 0,2 1 0 0 0,0 2-1 0 0,1 0 1 0 0,1 2 0 0 0,-25 30 0 0 0,31-33-38 0 0,-13 13-52 0 0,1 1 1 0 0,-34 53-1 0 0,55-74-26 0 0,2 0 0 0 0,0 0 0 0 0,0 1 0 0 0,1 0 0 0 0,1 0-1 0 0,0 0 1 0 0,1 1 0 0 0,1 0 0 0 0,0 0 0 0 0,-2 29 0 0 0,6-39-22 0 0,-1 0 1 0 0,1 0 0 0 0,0-1 0 0 0,0 1-1 0 0,0 0 1 0 0,1-1 0 0 0,-1 1-1 0 0,1-1 1 0 0,0 0 0 0 0,1 0-1 0 0,-1 0 1 0 0,1 0 0 0 0,-1 0 0 0 0,1 0-1 0 0,0 0 1 0 0,1-1 0 0 0,-1 0-1 0 0,1 1 1 0 0,-1-1 0 0 0,1-1 0 0 0,0 1-1 0 0,0 0 1 0 0,0-1 0 0 0,1 0-1 0 0,-1 0 1 0 0,0 0 0 0 0,9 2 0 0 0,6 1 31 0 0,-1 0 1 0 0,1-1 0 0 0,0-1 0 0 0,-1-1 0 0 0,32 0 0 0 0,-36-3-29 0 0,0 0 1 0 0,-1-1-1 0 0,1 0 0 0 0,-1-1 0 0 0,0-1 0 0 0,1 0 1 0 0,-2-1-1 0 0,1 0 0 0 0,-1-1 0 0 0,1 0 1 0 0,-2-1-1 0 0,1 0 0 0 0,-1-1 0 0 0,0 0 1 0 0,0-1-1 0 0,-1-1 0 0 0,16-18 0 0 0,-15 15 22 0 0,-1-1 0 0 0,0 0 0 0 0,-1 0 0 0 0,-1-1 0 0 0,0 0-1 0 0,-1-1 1 0 0,0 1 0 0 0,-1-1 0 0 0,-1-1 0 0 0,-1 1 0 0 0,-1-1-1 0 0,0 1 1 0 0,1-34 0 0 0,-4 42-6 0 0,-1 1-1 0 0,-1-1 1 0 0,1 1 0 0 0,-1 0 0 0 0,-1-1-1 0 0,1 1 1 0 0,-1 0 0 0 0,0 0-1 0 0,-1 1 1 0 0,0-1 0 0 0,0 1-1 0 0,-5-7 1 0 0,6 9-19 0 0,-1-1 0 0 0,1 1 1 0 0,-1 0-1 0 0,0 0 0 0 0,-1 0 0 0 0,1 0 0 0 0,0 1 0 0 0,-1-1 0 0 0,0 1 1 0 0,0 1-1 0 0,0-1 0 0 0,0 1 0 0 0,0-1 0 0 0,-1 1 0 0 0,1 1 0 0 0,-11-3 0 0 0,-72 2 180 0 0,87 2-186 0 0,1 0-1 0 0,-1 0 1 0 0,0 1-1 0 0,1-1 0 0 0,-1 0 1 0 0,1 0-1 0 0,-1 1 1 0 0,0-1-1 0 0,1 0 1 0 0,-1 1-1 0 0,1-1 1 0 0,-1 1-1 0 0,1-1 0 0 0,-1 1 1 0 0,1-1-1 0 0,-1 1 1 0 0,1-1-1 0 0,-1 1 1 0 0,1-1-1 0 0,0 1 1 0 0,-1-1-1 0 0,1 1 1 0 0,0 0-1 0 0,0-1 0 0 0,-1 1 1 0 0,1 0-1 0 0,0-1 1 0 0,0 1-1 0 0,0 0 1 0 0,0-1-1 0 0,0 1 1 0 0,0 0-1 0 0,0-1 0 0 0,0 1 1 0 0,0 0-1 0 0,0-1 1 0 0,0 1-1 0 0,0 0 1 0 0,0-1-1 0 0,1 1 1 0 0,-1 0-1 0 0,0-1 1 0 0,1 1-1 0 0,-1-1 0 0 0,0 1 1 0 0,1 0-1 0 0,-1-1 1 0 0,0 1-1 0 0,1-1 1 0 0,-1 1-1 0 0,1-1 1 0 0,-1 1-1 0 0,1-1 1 0 0,0 0-1 0 0,-1 1 0 0 0,1-1 1 0 0,-1 0-1 0 0,1 1 1 0 0,0-1-1 0 0,-1 0 1 0 0,1 0-1 0 0,-1 1 1 0 0,1-1-1 0 0,1 0 0 0 0,30 3-15 0 0,-1-1-1 0 0,1-2 1 0 0,-1-1-1 0 0,0-2 0 0 0,1-1 1 0 0,43-11-1 0 0,5-10-74 0 0,-38 12 117 0 0,75-32-1 0 0,-104 38 10 0 0,0-1-1 0 0,0 0 0 0 0,-1 0 0 0 0,0-1 0 0 0,0-1 0 0 0,-1 0 0 0 0,0 0 1 0 0,-1-1-1 0 0,11-15 0 0 0,96-153 962 0 0,-125 191-827 0 0,-38 59-21 0 0,3 2 1 0 0,-56 131 0 0 0,88-173-139 0 0,1 2 0 0 0,1-1 0 0 0,2 1 0 0 0,1 1 0 0 0,-2 57 0 0 0,9-81-15 0 0,0-1 0 0 0,0 1 0 0 0,1-1 0 0 0,0 0 0 0 0,1 0 0 0 0,0 0 0 0 0,0 0 0 0 0,1 0 0 0 0,0 0 0 0 0,0-1-1 0 0,1 0 1 0 0,0 0 0 0 0,1 0 0 0 0,0 0 0 0 0,0-1 0 0 0,0 0 0 0 0,1-1 0 0 0,0 1 0 0 0,1-1 0 0 0,-1-1 0 0 0,1 1 0 0 0,0-1 0 0 0,0 0 0 0 0,1-1 0 0 0,0 0 0 0 0,-1-1 0 0 0,1 0 0 0 0,16 4 0 0 0,-11-5-9 0 0,-1 0 1 0 0,0-1 0 0 0,1 0-1 0 0,-1-1 1 0 0,1-1 0 0 0,-1 0 0 0 0,1-1-1 0 0,-1 0 1 0 0,0-1 0 0 0,13-4-1 0 0,118-43-25 0 0,-139 47 97 0 0,37-11 202 0 0,-40 14-263 0 0,0 0-1 0 0,0 0 0 0 0,0 0 1 0 0,0 0-1 0 0,1 0 1 0 0,-1 0-1 0 0,0 1 1 0 0,0-1-1 0 0,0 1 1 0 0,0-1-1 0 0,0 1 1 0 0,0 0-1 0 0,0 0 1 0 0,0-1-1 0 0,0 2 1 0 0,2 1-1 0 0,9 5-12 0 0,1-1-1 0 0,-1 0 1 0 0,1-1-1 0 0,1-1 1 0 0,-1 0 0 0 0,1-1-1 0 0,-1 0 1 0 0,1-2 0 0 0,0 1-1 0 0,1-2 1 0 0,-1 0-1 0 0,17-1 1 0 0,-26 0 6 0 0,1-1 0 0 0,-1 1-1 0 0,0-1 1 0 0,0 0 0 0 0,0-1 0 0 0,0 0-1 0 0,0 0 1 0 0,0 0 0 0 0,0 0 0 0 0,-1-1 0 0 0,1 0-1 0 0,-1 0 1 0 0,0-1 0 0 0,0 1 0 0 0,0-1 0 0 0,0 0-1 0 0,-1-1 1 0 0,1 1 0 0 0,-1-1 0 0 0,5-7-1 0 0,-3 4 13 0 0,-1-1 0 0 0,-1 0 0 0 0,1 0-1 0 0,-1 0 1 0 0,-1 0 0 0 0,0 0-1 0 0,0-1 1 0 0,-1 0 0 0 0,0 0-1 0 0,0 1 1 0 0,-1-20 0 0 0,-6 22 8 0 0,3 6-12 0 0,-1-2 1 0 0,1 1 0 0 0,-1 0 0 0 0,0 0 0 0 0,0 0 0 0 0,0 1 0 0 0,0-1 0 0 0,0 1 0 0 0,0-1 0 0 0,-1 1 0 0 0,1 0 0 0 0,0 0 0 0 0,-1 0 0 0 0,1 1 0 0 0,-1-1 0 0 0,1 1 0 0 0,0 0 0 0 0,-1 0 0 0 0,1 0 0 0 0,-1 0 0 0 0,1 1 0 0 0,-7 1 0 0 0,-38 10-19 0 0,1 3 1 0 0,0 1-1 0 0,1 2 0 0 0,-82 46 0 0 0,120-58 16 0 0,0-1 1 0 0,0 1-1 0 0,0 0 0 0 0,1 0 0 0 0,-13 15 0 0 0,17-17-4 0 0,0-1 1 0 0,0 1-1 0 0,1 0 0 0 0,-1 0 1 0 0,1 1-1 0 0,0-1 0 0 0,0 0 1 0 0,0 1-1 0 0,1-1 0 0 0,-1 1 1 0 0,1-1-1 0 0,0 1 0 0 0,0 7 1 0 0,1-10 6 0 0,1 0 0 0 0,-1 0 0 0 0,1 0 0 0 0,0 0 0 0 0,0 0 0 0 0,0-1 1 0 0,0 1-1 0 0,0 0 0 0 0,0 0 0 0 0,0-1 0 0 0,1 1 0 0 0,-1-1 0 0 0,1 1 0 0 0,-1-1 1 0 0,1 1-1 0 0,-1-1 0 0 0,1 0 0 0 0,0 0 0 0 0,0 0 0 0 0,0 0 0 0 0,0 0 1 0 0,-1 0-1 0 0,1-1 0 0 0,0 1 0 0 0,0 0 0 0 0,0-1 0 0 0,3 1 0 0 0,54 8 28 0 0,-41-10-17 0 0,0 0 0 0 0,-1 0-1 0 0,1-2 1 0 0,0 0 0 0 0,-1-1 0 0 0,0-1-1 0 0,0-1 1 0 0,0 0 0 0 0,-1-1 0 0 0,26-15 0 0 0,-18 8-26 0 0,-1-1 0 0 0,0-2 0 0 0,-1 0 1 0 0,-1-1-1 0 0,-1-1 0 0 0,20-25 0 0 0,-19 16-53 0 0,0 0-1 0 0,-3-2 0 0 0,0-1 1 0 0,-2 0-1 0 0,-1-1 0 0 0,-2 0 1 0 0,-1-1-1 0 0,11-49 0 0 0,-6 0 59 0 0,-4 0-1 0 0,5-118 1 0 0,-15 141 261 0 0,-22 98-173 0 0,5-14-19 0 0,-12 40-82 0 0,2 1 1 0 0,3 1 0 0 0,-16 86-1 0 0,-10 209 168 0 0,45-344-173 0 0,2 1 1 0 0,0 0-1 0 0,3 24 1 0 0,-2-35-93 0 0,1-1 1 0 0,0 1-1 0 0,0-1 1 0 0,0 1-1 0 0,1-1 1 0 0,0 0-1 0 0,1 0 1 0 0,0 0-1 0 0,8 11 1 0 0,-11-16-87 0 0,1-1 0 0 0,-1 1-1 0 0,0-1 1 0 0,0 0 0 0 0,0 1 0 0 0,1-1 0 0 0,-1 0 0 0 0,1 0 0 0 0,-1 0 0 0 0,1 0-1 0 0,-1 0 1 0 0,1 0 0 0 0,0-1 0 0 0,-1 1 0 0 0,1-1 0 0 0,0 1 0 0 0,0-1 0 0 0,-1 1-1 0 0,1-1 1 0 0,0 0 0 0 0,0 0 0 0 0,0 0 0 0 0,-1 0 0 0 0,3 0 0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46.08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1496 0 0,'11'4'131'0'0,"-1"0"-1"0"0,0 0 0 0 0,0 1 1 0 0,0 0-1 0 0,0 1 1 0 0,-1 0-1 0 0,0 1 1 0 0,0 0-1 0 0,-1 0 0 0 0,0 1 1 0 0,0 0-1 0 0,-1 0 1 0 0,0 1-1 0 0,0 0 1 0 0,10 19-1 0 0,-12-20 20 0 0,0 1 1 0 0,-1-1-1 0 0,0 1 0 0 0,0 0 1 0 0,-1 0-1 0 0,0 0 0 0 0,-1 1 1 0 0,0-1-1 0 0,1 11 0 0 0,-2-14-80 0 0,-1 1 0 0 0,-1 0 0 0 0,1-1 0 0 0,-1 1 0 0 0,0-1-1 0 0,0 0 1 0 0,-1 1 0 0 0,0-1 0 0 0,0 0 0 0 0,-1 0-1 0 0,1 0 1 0 0,-1 0 0 0 0,0 0 0 0 0,-1-1 0 0 0,0 1 0 0 0,0-1-1 0 0,0 0 1 0 0,0 0 0 0 0,-1 0 0 0 0,0-1 0 0 0,0 0-1 0 0,0 0 1 0 0,0 0 0 0 0,-7 4 0 0 0,10-7-29 0 0,-22 13 151 0 0,23-13-190 0 0,1-1 1 0 0,-1 1 0 0 0,0-1 0 0 0,1 0 0 0 0,-1 1 0 0 0,0-1-1 0 0,0 0 1 0 0,1 0 0 0 0,-1 0 0 0 0,0 0 0 0 0,0 1 0 0 0,1-1-1 0 0,-1 0 1 0 0,0 0 0 0 0,0 0 0 0 0,1 0 0 0 0,-1-1 0 0 0,0 1-1 0 0,1 0 1 0 0,-1 0 0 0 0,0 0 0 0 0,0-1 0 0 0,1 1 0 0 0,-1 0-1 0 0,0-1 1 0 0,1 1 0 0 0,-1 0 0 0 0,0-1 0 0 0,3-4 7 0 0,0 1 1 0 0,0 0-1 0 0,0-1 0 0 0,1 1 1 0 0,0 0-1 0 0,0 1 1 0 0,4-6-1 0 0,-3 4-20 0 0,150-173-146 0 0,-132 155 193 0 0,62-70 227 0 0,-66 76-113 0 0,-22 30 183 0 0,-25 35 167 0 0,21-35-487 0 0,-1 1-1 0 0,2-1 1 0 0,0 1-1 0 0,0 1 1 0 0,1-1-1 0 0,1 1 0 0 0,-6 29 1 0 0,10-42 26 0 0,3 13 71 0 0,-3-13-115 0 0,1 0 0 0 0,0 0 1 0 0,0 0-1 0 0,-1 0 0 0 0,1 0 1 0 0,1 0-1 0 0,-1 0 0 0 0,0 0 1 0 0,0 0-1 0 0,1 0 0 0 0,-1 0 1 0 0,1 0-1 0 0,0 0 0 0 0,1 2 1 0 0,4 4-13 0 0,1-1-1 0 0,1 1 1 0 0,-1-1 0 0 0,1 0 0 0 0,1-1-1 0 0,-1 0 1 0 0,1 0 0 0 0,0-1 0 0 0,17 7 0 0 0,-20-10-451 0 0,0 0 0 0 0,1 0 1 0 0,-1-1-1 0 0,1 0 1 0 0,-1 0-1 0 0,1-1 0 0 0,0 1 1 0 0,-1-2-1 0 0,1 1 1 0 0,-1-1-1 0 0,13-2 1 0 0,20-10-512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46.46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0 124 968 0 0,'30'-2'1557'0'0,"0"-1"-1"0"0,50-13 1 0 0,-39 7-970 0 0,13-3-1265 0 0,78-29 0 0 0,-73 14-1738 0 0,-31 13 1415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47.69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36 48 1544 0 0,'1'-3'147'0'0,"1"0"-1"0"0,0 0 1 0 0,-1 0-1 0 0,1 0 1 0 0,0 0-1 0 0,1 0 1 0 0,-1 1-1 0 0,0-1 1 0 0,1 1 0 0 0,-1 0-1 0 0,1 0 1 0 0,0 0-1 0 0,0 0 1 0 0,-1 0-1 0 0,1 1 1 0 0,1-1-1 0 0,-1 1 1 0 0,0 0-1 0 0,0-1 1 0 0,0 2 0 0 0,1-1-1 0 0,-1 0 1 0 0,0 1-1 0 0,1-1 1 0 0,-1 1-1 0 0,1 0 1 0 0,-1 0-1 0 0,0 0 1 0 0,1 1-1 0 0,3 0 1 0 0,3 2-125 0 0,-1 0 0 0 0,0 1 0 0 0,0 0 0 0 0,0 0 0 0 0,0 1 1 0 0,-1 0-1 0 0,1 0 0 0 0,-1 1 0 0 0,11 10 0 0 0,-8-3 38 0 0,0-1-1 0 0,0 1 1 0 0,-1 1 0 0 0,-1 0-1 0 0,0 0 1 0 0,-1 1-1 0 0,-1 0 1 0 0,0 0 0 0 0,-1 1-1 0 0,-1 0 1 0 0,0 0 0 0 0,-1 0-1 0 0,-1 1 1 0 0,0-1 0 0 0,-1 1-1 0 0,-1 31 1 0 0,-2-34-6 0 0,-1-1 0 0 0,0 1 0 0 0,-1-1 1 0 0,-1 0-1 0 0,0 0 0 0 0,0 0 0 0 0,-1 0 0 0 0,-1-1 0 0 0,0 0 1 0 0,-11 16-1 0 0,7-13 17 0 0,0-1 0 0 0,-1 0 1 0 0,0 0-1 0 0,-1-1 0 0 0,0-1 1 0 0,-1 0-1 0 0,-27 18 0 0 0,29-24-30 0 0,1 0-1 0 0,-1 0 0 0 0,-1-1 1 0 0,1-1-1 0 0,-1 0 1 0 0,0 0-1 0 0,0-2 1 0 0,0 1-1 0 0,0-1 0 0 0,-16 0 1 0 0,27-2-45 0 0,0 0 0 0 0,0 0 1 0 0,1 0-1 0 0,-1 0 0 0 0,0-1 1 0 0,0 1-1 0 0,0 0 0 0 0,0 0 0 0 0,0-1 1 0 0,1 1-1 0 0,-1 0 0 0 0,0-1 1 0 0,0 1-1 0 0,1-1 0 0 0,-1 1 0 0 0,0-1 1 0 0,1 0-1 0 0,-1 1 0 0 0,0-1 1 0 0,1 0-1 0 0,-1 1 0 0 0,1-1 0 0 0,-1 0 1 0 0,1 1-1 0 0,-1-1 0 0 0,1 0 1 0 0,0 0-1 0 0,-1 0 0 0 0,1 0 0 0 0,0 1 1 0 0,0-1-1 0 0,0 0 0 0 0,-1 0 1 0 0,1 0-1 0 0,0 0 0 0 0,0 0 1 0 0,0 0-1 0 0,0 1 0 0 0,1-1 0 0 0,-1 0 1 0 0,0 0-1 0 0,0 0 0 0 0,0 0 1 0 0,1-1-1 0 0,14-36-125 0 0,-3 21 75 0 0,1 1 1 0 0,27-28-1 0 0,-36 40 33 0 0,0 0 1 0 0,1 0 0 0 0,0 0-1 0 0,-1 1 1 0 0,1-1-1 0 0,1 1 1 0 0,-1 0-1 0 0,0 1 1 0 0,1-1 0 0 0,-1 1-1 0 0,1 0 1 0 0,0 1-1 0 0,-1-1 1 0 0,11 0-1 0 0,-14 2-9 0 0,1-1 7 0 0,1 1 1 0 0,-1 0-1 0 0,1 0 1 0 0,-1 0-1 0 0,1 1 1 0 0,-1-1-1 0 0,1 1 1 0 0,5 1-1 0 0,47 30 92 0 0,-40-22-89 0 0,0-1 0 0 0,1 0 0 0 0,0-1 0 0 0,31 10 0 0 0,-2-5-12 0 0,-45-13 41 0 0,2 0-21 0 0,5-1 2 0 0,-1-1-1 0 0,1 0 1 0 0,-1 0-1 0 0,0-1 1 0 0,0 0-1 0 0,0 0 1 0 0,0 0-1 0 0,10-8 1 0 0,53-40 60 0 0,74-97 691 0 0,-132 135-519 0 0,6-10 337 0 0,-12 17-50 0 0,-8 31-358 0 0,-3 83-49 0 0,6-107-101 0 0,-1 1 0 0 0,0 0 0 0 0,0-1 0 0 0,1 1 0 0 0,-1-1 0 0 0,1 1 0 0 0,-1-1 0 0 0,1 1 0 0 0,0-1 0 0 0,-1 0 0 0 0,1 1 0 0 0,0-1 0 0 0,0 0 0 0 0,0 1 0 0 0,0-1 0 0 0,0 0-1 0 0,0 0 1 0 0,1 0 0 0 0,-1 0 0 0 0,0 0 0 0 0,0 0 0 0 0,1 0 0 0 0,-1 0 0 0 0,1-1 0 0 0,-1 1 0 0 0,1-1 0 0 0,1 1 0 0 0,0 0 6 0 0,-1 0 1 0 0,1 0-1 0 0,0-1 0 0 0,-1 1 1 0 0,1-1-1 0 0,0 0 1 0 0,0 0-1 0 0,-1 0 0 0 0,1 0 1 0 0,0-1-1 0 0,-1 1 0 0 0,1-1 1 0 0,0 1-1 0 0,-1-1 1 0 0,1 0-1 0 0,3-1 0 0 0,1-2-1 0 0,0-1 0 0 0,0 1 0 0 0,0-1 0 0 0,0-1 0 0 0,-1 1 0 0 0,0-1 0 0 0,0 0 0 0 0,-1 0 0 0 0,0-1 0 0 0,0 0 0 0 0,0 0 0 0 0,-1 0 0 0 0,0 0 0 0 0,0-1 0 0 0,0 0 0 0 0,-1 1 0 0 0,-1-1 0 0 0,1 0 0 0 0,-1-1 0 0 0,1-14 0 0 0,-4 20-2 0 0,0 0 1 0 0,0 0-1 0 0,0 0 1 0 0,-1 0-1 0 0,1 0 1 0 0,-1 1-1 0 0,0-1 1 0 0,0 0-1 0 0,0 1 0 0 0,0 0 1 0 0,0-1-1 0 0,-1 1 1 0 0,1 0-1 0 0,-4-3 1 0 0,3 3-42 0 0,0 0 0 0 0,0 0 0 0 0,0-1 1 0 0,1 1-1 0 0,-1-1 0 0 0,1 0 0 0 0,0 0 0 0 0,0 0 0 0 0,0 0 1 0 0,0 0-1 0 0,0 0 0 0 0,1-1 0 0 0,-1 1 0 0 0,1 0 0 0 0,-1-5 1 0 0,2 8-2 0 0,61-28-261 0 0,-48 25 254 0 0,9-2-5 0 0,0 0 1 0 0,35-1 0 0 0,-55 6 1 0 0,36 3 45 0 0,-32-1 2 0 0,-1 0 0 0 0,0 1 1 0 0,0 0-1 0 0,0 0 0 0 0,0 0 0 0 0,0 0 1 0 0,-1 1-1 0 0,1 0 0 0 0,-1 0 0 0 0,0 0 1 0 0,0 0-1 0 0,-1 1 0 0 0,1-1 0 0 0,-1 1 0 0 0,0 0 1 0 0,0 0-1 0 0,-1 0 0 0 0,1 0 0 0 0,-1 1 1 0 0,0-1-1 0 0,1 8 0 0 0,10 207-165 0 0,-13-211 165 0 0,1 0 1 0 0,0 0 0 0 0,0-1-1 0 0,1 1 1 0 0,0 0 0 0 0,0 0 0 0 0,1-1-1 0 0,0 1 1 0 0,1-1 0 0 0,-1 0-1 0 0,6 8 1 0 0,-8-16 5 0 0,0 1 1 0 0,0-1-1 0 0,0 0 0 0 0,0 1 1 0 0,0-1-1 0 0,0 0 0 0 0,0 0 1 0 0,0 1-1 0 0,0-1 0 0 0,0 0 0 0 0,0 0 1 0 0,0 0-1 0 0,0 0 0 0 0,0-1 1 0 0,0 1-1 0 0,0 0 0 0 0,0 0 1 0 0,0-1-1 0 0,0 1 0 0 0,0 0 0 0 0,0-1 1 0 0,0 1-1 0 0,2-2 0 0 0,28-15 4 0 0,-26 14 17 0 0,19-12 57 0 0,0-1 0 0 0,-2-1 0 0 0,0-1 0 0 0,0 0 1 0 0,-2-2-1 0 0,-1-1 0 0 0,0 0 0 0 0,-1-2 0 0 0,14-24 1 0 0,-28 41-10 0 0,-1 1 1 0 0,0-1 0 0 0,0-1 0 0 0,-1 1 0 0 0,1 0-1 0 0,-1-1 1 0 0,-1 1 0 0 0,1-1 0 0 0,-1 0-1 0 0,0 1 1 0 0,0-10 0 0 0,-2 14-62 0 0,0 0-1 0 0,0-1 1 0 0,0 1-1 0 0,-1 0 1 0 0,1 0-1 0 0,0 0 1 0 0,-1 0 0 0 0,1 0-1 0 0,-1 0 1 0 0,0 0-1 0 0,0 1 1 0 0,0-1-1 0 0,0 1 1 0 0,0-1 0 0 0,0 1-1 0 0,0 0 1 0 0,0-1-1 0 0,0 1 1 0 0,-1 0-1 0 0,1 1 1 0 0,-5-2-1 0 0,-51-14 32 0 0,48 15-283 0 0,0 0 0 0 0,1 0 0 0 0,-1 1 0 0 0,0 1 0 0 0,1-1 0 0 0,-1 2-1 0 0,0-1 1 0 0,1 1 0 0 0,-16 6 0 0 0,13-4-831 0 0,2-1-191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48.18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335 28 848 0 0,'0'-1'195'0'0,"1"0"0"0"0,0-1-1 0 0,-1 1 1 0 0,1 0 0 0 0,0 0 0 0 0,0 0-1 0 0,0 0 1 0 0,0 0 0 0 0,0 0 0 0 0,0 0-1 0 0,0 0 1 0 0,0 0 0 0 0,0 0 0 0 0,0 0 0 0 0,0 1-1 0 0,1-1 1 0 0,-1 1 0 0 0,0-1 0 0 0,1 1-1 0 0,-1-1 1 0 0,2 1 0 0 0,30-8 934 0 0,-26 7-1066 0 0,0 1 0 0 0,-1 1 0 0 0,1 0 0 0 0,0 0-1 0 0,0 0 1 0 0,0 1 0 0 0,-1 0 0 0 0,1 0 0 0 0,0 0 0 0 0,-1 1 0 0 0,0 0 0 0 0,0 0 0 0 0,0 1 0 0 0,0 0 0 0 0,0 0-1 0 0,-1 0 1 0 0,0 1 0 0 0,0-1 0 0 0,0 1 0 0 0,0 1 0 0 0,-1-1 0 0 0,0 1 0 0 0,0-1 0 0 0,0 1 0 0 0,-1 0 0 0 0,0 1-1 0 0,0-1 1 0 0,-1 0 0 0 0,1 1 0 0 0,2 12 0 0 0,-4-9-16 0 0,1 0 0 0 0,-2 0 0 0 0,1 0 0 0 0,-1 0 0 0 0,-1 0 0 0 0,0 0 0 0 0,0 0 0 0 0,-1 0 0 0 0,0 0 0 0 0,-1 0 0 0 0,0-1 0 0 0,0 1 0 0 0,-1-1 0 0 0,-1 0-1 0 0,1 0 1 0 0,-1 0 0 0 0,-1-1 0 0 0,0 0 0 0 0,0 0 0 0 0,0 0 0 0 0,-1-1 0 0 0,-8 8 0 0 0,14-14-68 0 0,0-1-1 0 0,0 1 0 0 0,0 0 1 0 0,1 0-1 0 0,-1 0 1 0 0,0 0-1 0 0,1-1 0 0 0,-1 1 1 0 0,0 0-1 0 0,1 0 0 0 0,-1 0 1 0 0,1 1-1 0 0,0-1 1 0 0,-1 0-1 0 0,1 0 0 0 0,0 0 1 0 0,0 0-1 0 0,0 0 1 0 0,-1 0-1 0 0,1 0 0 0 0,0 1 1 0 0,1-1-1 0 0,-1 0 1 0 0,0 0-1 0 0,0 0 0 0 0,1 2 1 0 0,18 27-113 0 0,-17-27 153 0 0,1 0-1 0 0,0 0 1 0 0,-1 1-1 0 0,0-1 1 0 0,0 1-1 0 0,0 0 1 0 0,0-1-1 0 0,0 1 1 0 0,-1 0-1 0 0,0 0 1 0 0,1 0-1 0 0,0 8 0 0 0,-3-7 22 0 0,0 1 0 0 0,-1-1-1 0 0,1 0 1 0 0,-1 0-1 0 0,0 0 1 0 0,-1 0-1 0 0,1 0 1 0 0,-1 0-1 0 0,0 0 1 0 0,0-1-1 0 0,0 0 1 0 0,-1 1-1 0 0,0-1 1 0 0,1 0 0 0 0,-1-1-1 0 0,-1 1 1 0 0,1-1-1 0 0,0 0 1 0 0,-8 4-1 0 0,1 1-56 0 0,-1-1 0 0 0,-1 0-1 0 0,1-1 1 0 0,-1-1 0 0 0,0 0-1 0 0,-1-1 1 0 0,-15 4 0 0 0,3-6-773 0 0,1 0 1 0 0,-1-1 0 0 0,0-1 0 0 0,0-2-1 0 0,0-1 1 0 0,-45-10 0 0 0,15-6-362 0 0,6-2-85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02.41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80 8 856 0 0,'0'0'1078'0'0,"-24"0"2929"0"0,-16 4-3325 0 0,29-8 925 0 0,12 4-1596 0 0,-1 1 0 0 0,0-1 0 0 0,0 0 0 0 0,0 0 0 0 0,0 0 0 0 0,0 0 0 0 0,0 0 0 0 0,0 1 0 0 0,0-1 0 0 0,0 0 0 0 0,0 0 0 0 0,0 0 1 0 0,0 0-1 0 0,0 1 0 0 0,0-1 0 0 0,0 0 0 0 0,0 0 0 0 0,0 0 0 0 0,0 0 0 0 0,0 1 0 0 0,0-1 0 0 0,0 0 0 0 0,0 0 0 0 0,0 0 0 0 0,0 0 0 0 0,0 1 0 0 0,0-1 0 0 0,0 0 0 0 0,-1 0 0 0 0,1 0 0 0 0,0 0 0 0 0,0 0 0 0 0,0 0 0 0 0,0 1 0 0 0,0-1 0 0 0,0 0 1 0 0,-1 0-1 0 0,1 0 0 0 0,0 0 0 0 0,0 0 0 0 0,0 0 0 0 0,0 0 0 0 0,0 0 0 0 0,-1 0 0 0 0,1 0 0 0 0,0 0 0 0 0,0 0 0 0 0,0 0 0 0 0,0 0 0 0 0,-1 0 0 0 0,1 0 0 0 0,0 0 0 0 0,0 0 0 0 0,-2 1 299 0 0,6 3 73 0 0,25 0-450 0 0,347 6-23 0 0,-253-11 197 0 0,-109 0-106 0 0,1 0 1 0 0,-1-1-1 0 0,0 0 1 0 0,22-7-1 0 0,-22 4 25 0 0,0 2-1 0 0,1 0 0 0 0,0 0 1 0 0,24 1-1 0 0,-30 2-398 0 0,55 0 3095 0 0,-38 0-5579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7.72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408 235 1600 0 0,'0'-1'78'0'0,"0"1"1"0"0,0-1-1 0 0,0 1 1 0 0,0-1-1 0 0,0 1 0 0 0,0-1 1 0 0,0 1-1 0 0,0-1 0 0 0,0 1 1 0 0,0 0-1 0 0,-1-1 0 0 0,1 1 1 0 0,0-1-1 0 0,0 1 0 0 0,0-1 1 0 0,-1 1-1 0 0,-1-3 470 0 0,2 3-469 0 0,0 0-1 0 0,-1 0 0 0 0,1-1 1 0 0,-1 1-1 0 0,1 0 0 0 0,0 0 1 0 0,-1-1-1 0 0,1 1 0 0 0,-1 0 1 0 0,1 0-1 0 0,-1 0 0 0 0,1 0 1 0 0,-1 0-1 0 0,1 0 0 0 0,-1 0 1 0 0,0 0-1 0 0,-27 9 927 0 0,-31 30-798 0 0,54-36 70 0 0,-24 21-73 0 0,0 2-1 0 0,1 0 0 0 0,2 2 1 0 0,1 1-1 0 0,1 0 0 0 0,1 2 1 0 0,2 1-1 0 0,1 1 0 0 0,-25 56 1 0 0,38-71-165 0 0,1 0 0 0 0,1 0 0 0 0,0 1 0 0 0,1 0 0 0 0,1 0 0 0 0,1 0 0 0 0,0 0-1 0 0,2 20 1 0 0,1-32-10 0 0,0 0 0 0 0,1 0 0 0 0,0 1 0 0 0,0-1-1 0 0,1 0 1 0 0,-1 0 0 0 0,2-1 0 0 0,-1 1 0 0 0,1-1-1 0 0,0 1 1 0 0,0-1 0 0 0,1 0 0 0 0,-1-1 0 0 0,1 1-1 0 0,1-1 1 0 0,-1 0 0 0 0,1 0 0 0 0,0-1 0 0 0,0 1-1 0 0,0-1 1 0 0,0-1 0 0 0,1 1 0 0 0,0-1 0 0 0,0 0-1 0 0,0-1 1 0 0,0 0 0 0 0,0 0 0 0 0,0 0 0 0 0,0-1-1 0 0,1 0 1 0 0,-1 0 0 0 0,1-1 0 0 0,-1 0-1 0 0,0 0 1 0 0,1-1 0 0 0,7-1 0 0 0,14-7 41 0 0,0-1 1 0 0,-1-2-1 0 0,0 0 1 0 0,-1-2-1 0 0,0-1 1 0 0,-1-1-1 0 0,-1-2 1 0 0,-1 0-1 0 0,0-2 1 0 0,-2 0-1 0 0,0-1 1 0 0,27-36-1 0 0,-18 19 1 0 0,-2-2 0 0 0,-2-1 0 0 0,-2-2-1 0 0,-2 0 1 0 0,-1-1 0 0 0,-3-1 0 0 0,17-57 0 0 0,-33 91-61 0 0,0-1 1 0 0,0 0-1 0 0,-1 0 0 0 0,0 0 1 0 0,-1 0-1 0 0,-1 0 1 0 0,0 0-1 0 0,0 0 1 0 0,-1 0-1 0 0,-1 0 1 0 0,0 0-1 0 0,-4-13 1 0 0,3 17-36 0 0,0 0 1 0 0,-1 1 0 0 0,0 0 0 0 0,-1-1 0 0 0,1 1 0 0 0,-1 1 0 0 0,-1-1-1 0 0,1 1 1 0 0,-1 0 0 0 0,0 0 0 0 0,0 0 0 0 0,-1 1 0 0 0,0 0 0 0 0,0 0 0 0 0,0 1-1 0 0,0 0 1 0 0,-1 0 0 0 0,-10-3 0 0 0,-2 0-261 0 0,0 0 0 0 0,-1 1 1 0 0,0 2-1 0 0,0 0 0 0 0,0 1 0 0 0,-1 1 0 0 0,1 1 0 0 0,0 1 1 0 0,-1 1-1 0 0,-36 7 0 0 0,30-4-376 0 0,1 2 0 0 0,-1 2 0 0 0,1 0-1 0 0,1 2 1 0 0,-1 1 0 0 0,2 1 0 0 0,-29 17 0 0 0,22-2-680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04.14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251 99 1644 0 0,'10'1'2790'0'0,"-10"-1"-2725"0"0,1 1 0 0 0,-1-1 0 0 0,1 0 1 0 0,-1 0-1 0 0,0 1 0 0 0,1-1 0 0 0,-1 0 0 0 0,1 0 0 0 0,-1 0 0 0 0,1 0 0 0 0,0 0 0 0 0,-1 0 0 0 0,1 0 1 0 0,-1 0-1 0 0,1 0 0 0 0,-1 0 0 0 0,1 0 0 0 0,-1 0 0 0 0,1 0 0 0 0,-1 0 0 0 0,1 0 0 0 0,-1-1 0 0 0,1 1 1 0 0,-1 0-1 0 0,1 0 0 0 0,-1 0 0 0 0,0-1 0 0 0,1 1 0 0 0,-1 0 0 0 0,1-1 0 0 0,-1 1 0 0 0,0 0 0 0 0,1-1 1 0 0,-1 1-1 0 0,0-1 0 0 0,1 1 0 0 0,-1-1 0 0 0,0 1-38 0 0,0 0 0 0 0,0 0 0 0 0,1 1 0 0 0,-1-1 0 0 0,0 0 0 0 0,0 0 0 0 0,0 0 0 0 0,0 0 0 0 0,0 1 0 0 0,0-1 0 0 0,0 0 0 0 0,0 0 0 0 0,0 0 0 0 0,-1 1 0 0 0,1-1 0 0 0,0 0 0 0 0,0 0 0 0 0,0 0 0 0 0,0 0-1 0 0,0 1 1 0 0,0-1 0 0 0,0 0 0 0 0,0 0 0 0 0,0 0 0 0 0,0 0 0 0 0,-1 0 0 0 0,1 1 0 0 0,0-1 0 0 0,0 0 0 0 0,0 0 0 0 0,0 0 0 0 0,0 0 0 0 0,-1 0 0 0 0,1 0 0 0 0,0 0 0 0 0,0 0 0 0 0,0 0 0 0 0,0 1 0 0 0,-1-1 0 0 0,1 0 0 0 0,0 0 0 0 0,0 0 0 0 0,0 0 0 0 0,0 0 0 0 0,-1 0 0 0 0,1 0 0 0 0,0 0 0 0 0,0 0 0 0 0,0 0 0 0 0,-1 0 0 0 0,1-1 0 0 0,-12-7 1433 0 0,-10-16-915 0 0,22 23-545 0 0,-1 0 0 0 0,1 0 1 0 0,-1 0-1 0 0,1 0 0 0 0,-1 1 1 0 0,1-1-1 0 0,0 0 0 0 0,-1 0 1 0 0,1-1-1 0 0,0 1 0 0 0,0 0 1 0 0,0 0-1 0 0,0 0 0 0 0,-1 0 1 0 0,2 0-1 0 0,-1 0 0 0 0,0 0 1 0 0,0 0-1 0 0,0 0 0 0 0,0 0 0 0 0,1 0 1 0 0,-1 0-1 0 0,0 0 0 0 0,1 0 1 0 0,-1 0-1 0 0,1 0 0 0 0,-1 0 1 0 0,1 0-1 0 0,0 1 0 0 0,-1-1 1 0 0,1 0-1 0 0,0 0 0 0 0,-1 1 1 0 0,1-1-1 0 0,0 0 0 0 0,0 1 1 0 0,0-1-1 0 0,0 0 0 0 0,0 1 1 0 0,0 0-1 0 0,-1-1 0 0 0,1 1 1 0 0,0-1-1 0 0,2 1 0 0 0,45-16-156 0 0,-22 11 133 0 0,39-5 16 0 0,-60 10 6 0 0,-1 0 0 0 0,1 0 0 0 0,-1 1-1 0 0,1-1 1 0 0,-1 1 0 0 0,0 0 0 0 0,1 0 0 0 0,-1 0 0 0 0,0 1-1 0 0,0-1 1 0 0,1 1 0 0 0,3 3 0 0 0,-3-2 7 0 0,0-1-1 0 0,0 2 1 0 0,0-1-1 0 0,-1 0 1 0 0,1 1-1 0 0,-1 0 1 0 0,0 0 0 0 0,0 1-1 0 0,-1-1 1 0 0,1 1-1 0 0,-1-1 1 0 0,0 1-1 0 0,0 0 1 0 0,-1 0 0 0 0,1 1-1 0 0,-1-1 1 0 0,0 0-1 0 0,0 1 1 0 0,-1 0-1 0 0,0-1 1 0 0,0 1 0 0 0,0 0-1 0 0,-1-1 1 0 0,0 11-1 0 0,0-6 0 0 0,0 1 0 0 0,-2 0 0 0 0,1-1 0 0 0,-1 1 0 0 0,-1-1 0 0 0,1 1 0 0 0,-2-1 0 0 0,0 0 0 0 0,0 0 0 0 0,0 0 0 0 0,-2-1 0 0 0,-7 12 0 0 0,-5 3 9 0 0,-2-1-1 0 0,0-1 0 0 0,-25 20 0 0 0,34-32-6 0 0,9-8 33 0 0,-2 1-36 0 0,1 1 0 0 0,-1-1 0 0 0,1 1 1 0 0,0-1-1 0 0,0 1 0 0 0,-5 8 0 0 0,8-12-9 0 0,0 1-1 0 0,0-1 0 0 0,-1 0 1 0 0,1 1-1 0 0,0-1 1 0 0,0 1-1 0 0,0-1 0 0 0,0 1 1 0 0,0-1-1 0 0,0 0 0 0 0,0 1 1 0 0,0-1-1 0 0,0 1 1 0 0,0-1-1 0 0,0 1 0 0 0,1-1 1 0 0,-1 1-1 0 0,0-1 0 0 0,0 0 1 0 0,0 1-1 0 0,0-1 1 0 0,1 1-1 0 0,-1-1 0 0 0,0 0 1 0 0,0 1-1 0 0,1-1 0 0 0,-1 0 1 0 0,0 1-1 0 0,1-1 1 0 0,23 7-112 0 0,-14-5 115 0 0,-1-1 0 0 0,1 2 0 0 0,-1-1 0 0 0,0 1 0 0 0,0 1 0 0 0,0-1 0 0 0,-1 1 0 0 0,1 1 0 0 0,-1 0 0 0 0,0 0 0 0 0,0 1 0 0 0,-1 0 0 0 0,0 0 0 0 0,0 0 0 0 0,0 1 0 0 0,-1 0 0 0 0,0 1 0 0 0,0-1 0 0 0,-1 1 0 0 0,0 0 0 0 0,0 1 0 0 0,5 12 0 0 0,-7-10 59 0 0,-1 1 0 0 0,0-1 0 0 0,0 0 0 0 0,-1 19 0 0 0,-6-22-7 0 0,-2 1-29 0 0,-1 0 1 0 0,-1-1 0 0 0,1 0-1 0 0,-1-1 1 0 0,-1 0 0 0 0,1 0-1 0 0,-20 10 1 0 0,1-6-200 0 0,-1-1 1 0 0,1-2-1 0 0,-2-1 1 0 0,1-1-1 0 0,-1-2 1 0 0,1 0-1 0 0,-1-2 1 0 0,-31-2-1 0 0,50-1-244 0 0,1 0-1 0 0,0 0 1 0 0,0 0-1 0 0,0-1 0 0 0,0-1 1 0 0,-13-5-1 0 0,17 6 157 0 0,1 0 1 0 0,-1-1-1 0 0,1 0 0 0 0,0 0 0 0 0,0 0 1 0 0,0-1-1 0 0,1 1 0 0 0,-1-1 0 0 0,1 0 1 0 0,0-1-1 0 0,0 1 0 0 0,-7-10 0 0 0,2-4-922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05.28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123 0 948 0 0,'0'0'469'0'0,"-25"0"1090"0"0,22 1-1532 0 0,0-1-1 0 0,0 1 1 0 0,0 0-1 0 0,0 0 1 0 0,1 0-1 0 0,-1 0 1 0 0,0 1-1 0 0,0-1 0 0 0,1 1 1 0 0,-1-1-1 0 0,1 1 1 0 0,0 0-1 0 0,-4 3 1 0 0,6-5-27 0 0,-3 2 149 0 0,1-1 1 0 0,-1 0-1 0 0,0 0 1 0 0,1-1-1 0 0,-1 1 1 0 0,0-1-1 0 0,0 1 1 0 0,0-1-1 0 0,0 0 1 0 0,0 0-1 0 0,1 0 1 0 0,-1 0-1 0 0,-4-2 1 0 0,-7 2 1235 0 0,159 11-917 0 0,352-4-258 0 0,-283-10 2163 0 0,-181 1-853 0 0,1 1-4269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06.26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57 122 1036 0 0,'-2'-2'2646'0'0,"-43"-32"1635"0"0,44 32-4231 0 0,-1 0 1 0 0,1 0-1 0 0,0 0 1 0 0,0-1-1 0 0,0 1 0 0 0,1 0 1 0 0,-1 0-1 0 0,0-1 1 0 0,1 1-1 0 0,0-1 1 0 0,-1 1-1 0 0,1 0 1 0 0,0-1-1 0 0,0 1 1 0 0,0-1-1 0 0,1 1 0 0 0,0-4 1 0 0,0 3-44 0 0,1 1 0 0 0,-1 0 0 0 0,1 0 0 0 0,-1 0 0 0 0,1 0 1 0 0,0 1-1 0 0,0-1 0 0 0,0 0 0 0 0,0 1 0 0 0,0-1 0 0 0,0 1 0 0 0,0 0 0 0 0,1 0 1 0 0,-1-1-1 0 0,0 2 0 0 0,1-1 0 0 0,-1 0 0 0 0,5-1 0 0 0,3-1-6 0 0,1 1-1 0 0,-1 0 1 0 0,0 1 0 0 0,1-1-1 0 0,-1 2 1 0 0,1 0 0 0 0,-1 0-1 0 0,1 1 1 0 0,-1 0 0 0 0,0 1-1 0 0,1 0 1 0 0,-1 0-1 0 0,0 1 1 0 0,0 1 0 0 0,0 0-1 0 0,-1 0 1 0 0,1 1 0 0 0,-1 0-1 0 0,0 0 1 0 0,-1 1-1 0 0,1 0 1 0 0,-1 1 0 0 0,0 0-1 0 0,-1 0 1 0 0,0 1 0 0 0,0 0-1 0 0,0 0 1 0 0,-1 1 0 0 0,0-1-1 0 0,-1 1 1 0 0,0 1-1 0 0,0-1 1 0 0,-1 1 0 0 0,0-1-1 0 0,-1 1 1 0 0,0 0 0 0 0,-1 1-1 0 0,0-1 1 0 0,0 0 0 0 0,-1 1-1 0 0,-1 14 1 0 0,0-16 2 0 0,-1 0 0 0 0,-1-1 0 0 0,0 1 0 0 0,0-1 0 0 0,0 0 0 0 0,-1 0 0 0 0,-1 0 0 0 0,1 0 1 0 0,-1 0-1 0 0,0-1 0 0 0,-7 10 0 0 0,-11 12 74 0 0,-33 36-1 0 0,35-43 52 0 0,-6 4-76 0 0,-2-1 0 0 0,-46 32-1 0 0,50-39-13 0 0,10-3-41 0 0,41-16-2 0 0,577-93-313 0 0,-589 91 325 0 0,23-4 7 0 0,72-3 1 0 0,-109 10-59 0 0,-1 0 0 0 0,1-1 1 0 0,-1 1-1 0 0,1 0 1 0 0,0 0-1 0 0,-1 0 0 0 0,1 0 1 0 0,-1 0-1 0 0,1 0 1 0 0,-1 0-1 0 0,1 0 0 0 0,0 0 1 0 0,-1 0-1 0 0,1 0 1 0 0,-1 0-1 0 0,1 0 0 0 0,-1 0 1 0 0,1 1-1 0 0,0-1 1 0 0,-1 0-1 0 0,1 0 0 0 0,-1 1 1 0 0,1-1-1 0 0,-1 0 1 0 0,1 1-1 0 0,-1-1 0 0 0,0 0 1 0 0,1 1-1 0 0,-1-1 1 0 0,1 2-1 0 0,-16 10-3045 0 0,7-6 1931 0 0,-8 5 47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38.83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77 205 1196 0 0,'0'0'5699'0'0,"-4"-2"-5661"0"0,4 2-38 0 0,-1 0 1 0 0,1 0-1 0 0,0 0 1 0 0,-1 0-1 0 0,1 0 1 0 0,-1 0-1 0 0,1 0 1 0 0,0 0-1 0 0,-1-1 0 0 0,1 1 1 0 0,-1 0-1 0 0,1 0 1 0 0,0 0-1 0 0,-1 0 1 0 0,1-1-1 0 0,0 1 1 0 0,-1 0-1 0 0,1 0 1 0 0,0-1-1 0 0,-1 1 1 0 0,1 0-1 0 0,0-1 1 0 0,0 1-1 0 0,-1 0 1 0 0,1-1-1 0 0,0 1 1 0 0,0 0-1 0 0,0-1 1 0 0,0 1-1 0 0,-1-1 1 0 0,1 1-1 0 0,0 0 1 0 0,0-1-1 0 0,0 1 1 0 0,0-1-1 0 0,0 1 1 0 0,0 0-1 0 0,0-1 1 0 0,0 1-1 0 0,0-1 1 0 0,0 1-1 0 0,0 0 1 0 0,0-1-1 0 0,0 1 1 0 0,1-1-1 0 0,-1 1 0 0 0,0 0 1 0 0,0-1-1 0 0,0 1 1 0 0,0 0-1 0 0,1-1 1 0 0,25-16 188 0 0,-10 7-53 0 0,-1 2-148 0 0,0 0 0 0 0,1 1-1 0 0,0 0 1 0 0,1 1 0 0 0,22-5-1 0 0,-25 10 2 0 0,1 0 0 0 0,0 0 0 0 0,18 3 0 0 0,7-1 9 0 0,-38-1-7 0 0,1 0 1 0 0,-1 0-1 0 0,1 1 1 0 0,-1-1 0 0 0,0 1-1 0 0,1-1 1 0 0,-1 1-1 0 0,1 0 1 0 0,-1 0-1 0 0,0 0 1 0 0,0 0-1 0 0,1 0 1 0 0,-1 0 0 0 0,0 1-1 0 0,0-1 1 0 0,0 1-1 0 0,0 0 1 0 0,-1-1-1 0 0,1 1 1 0 0,0 0 0 0 0,-1 0-1 0 0,1 0 1 0 0,-1 0-1 0 0,0 0 1 0 0,0 1-1 0 0,1-1 1 0 0,0 3 0 0 0,1 4 10 0 0,-1 0 1 0 0,0 0 0 0 0,0 0 0 0 0,-1 0-1 0 0,0 0 1 0 0,-1 14 0 0 0,-1-11 9 0 0,-1 0 1 0 0,0 0-1 0 0,-1 0 0 0 0,0 0 1 0 0,-1 0-1 0 0,0-1 0 0 0,-1 0 1 0 0,-10 18-1 0 0,-59 87 156 0 0,53-91-129 0 0,0 0 0 0 0,-2-1-1 0 0,-25 21 1 0 0,20-19-17 0 0,3-2-53 0 0,8-7 46 0 0,0-1-1 0 0,-39 26 1 0 0,27-19 292 0 0,19-15-8 0 0,21-18-45 0 0,108-90-124 0 0,118-105 42 0 0,-9-25-261 0 0,-144 143 168 0 0,-35 31 4 0 0,-49 56-87 0 0,5-4 0 0 0,-1 1 0 0 0,0-1-1 0 0,0 0 1 0 0,-1 0 0 0 0,1-1 0 0 0,-1 1 0 0 0,0-1 0 0 0,0 0 0 0 0,0 1 0 0 0,3-10 0 0 0,-69 89-36 0 0,47-52 53 0 0,2 0 1 0 0,-18 38-1 0 0,-1 2-59 0 0,16-31 43 0 0,2 1 0 0 0,1 1 0 0 0,1 0 0 0 0,-15 66 0 0 0,27-96 2 0 0,0 0 0 0 0,0 0 0 0 0,1 1-1 0 0,-1-1 1 0 0,1 0 0 0 0,0 0 0 0 0,0 1 0 0 0,0-1 0 0 0,1 0-1 0 0,0 0 1 0 0,0 0 0 0 0,0 1 0 0 0,0-1 0 0 0,0 0-1 0 0,1 0 1 0 0,0-1 0 0 0,-1 1 0 0 0,4 4 0 0 0,-1-4 2 0 0,-1 0 0 0 0,1 0 1 0 0,0 0-1 0 0,1-1 0 0 0,-1 0 0 0 0,0 0 1 0 0,1 0-1 0 0,0 0 0 0 0,-1-1 1 0 0,1 1-1 0 0,0-1 0 0 0,8 2 0 0 0,14 2 8 0 0,-1-2 0 0 0,1 0-1 0 0,-1-2 1 0 0,46-2 0 0 0,-53 0-12 0 0,-8 0 6 0 0,0-1-1 0 0,0 0 1 0 0,0-1-1 0 0,0-1 1 0 0,-1 1-1 0 0,15-7 1 0 0,86-25-192 0 0,-76 20-147 0 0,-15 7-811 0 0,-1-1 1 0 0,0-1-1 0 0,25-15 1 0 0,-22 8-8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39.75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165 1 1724 0 0,'-19'27'2869'0'0,"2"8"-2554"0"0,1 1-1 0 0,1 0 1 0 0,2 1-1 0 0,2 1 0 0 0,-8 47 1 0 0,18-76-274 0 0,0 0 1 0 0,1 0 0 0 0,0 0-1 0 0,1 1 1 0 0,0-1-1 0 0,0 0 1 0 0,1 0-1 0 0,0-1 1 0 0,1 1-1 0 0,0 0 1 0 0,0-1-1 0 0,1 1 1 0 0,0-1-1 0 0,0 0 1 0 0,1 0 0 0 0,0-1-1 0 0,0 1 1 0 0,1-1-1 0 0,13 12 1 0 0,-17-17 1 0 0,0-1 0 0 0,1 1 0 0 0,-1-1 0 0 0,1 0 0 0 0,-1 0 0 0 0,1 0 0 0 0,-1-1 0 0 0,1 1 0 0 0,-1 0 0 0 0,1-1 1 0 0,0 0-1 0 0,-1 0 0 0 0,1 0 0 0 0,0 0 0 0 0,-1 0 0 0 0,1 0 0 0 0,3-1 0 0 0,38-13 202 0 0,-38 12-251 0 0,10-4 70 0 0,-1-2 0 0 0,0 0 0 0 0,0 0 0 0 0,-1-2 0 0 0,0 1 1 0 0,-1-2-1 0 0,0 0 0 0 0,0-1 0 0 0,-1 0 0 0 0,-1 0 0 0 0,12-18 0 0 0,9-16 229 0 0,-3-1-1 0 0,24-53 0 0 0,-24 44 290 0 0,-18 39-145 0 0,-6 17-244 0 0,-5 30-166 0 0,-1-2 15 0 0,-3 48-60 0 0,-21 120-1 0 0,17-144 38 0 0,-11 64 40 0 0,-5-1 0 0 0,-5-1 0 0 0,-75 191 0 0 0,97-290-37 0 0,0 0 1 0 0,-1 0-1 0 0,-1 0 1 0 0,0-1-1 0 0,-1-1 1 0 0,-14 17-1 0 0,20-26-13 0 0,0 0 0 0 0,0 0 0 0 0,-1 0-1 0 0,1-1 1 0 0,-1 1 0 0 0,0-1 0 0 0,1 0 0 0 0,-1 0-1 0 0,-1-1 1 0 0,1 0 0 0 0,0 0 0 0 0,0 0 0 0 0,-1 0-1 0 0,1-1 1 0 0,-1 0 0 0 0,0 0 0 0 0,1-1 0 0 0,-1 1-1 0 0,0-1 1 0 0,1 0 0 0 0,-1-1 0 0 0,0 1 0 0 0,-5-3-1 0 0,-1 0-10 0 0,2 0 0 0 0,-1-2 0 0 0,0 1 0 0 0,1-1 0 0 0,0-1-1 0 0,0 0 1 0 0,-11-9 0 0 0,17 13-1 0 0,1 0 0 0 0,0-1 0 0 0,0 0 0 0 0,1 1 0 0 0,-1-1 0 0 0,0 0 0 0 0,1 0 0 0 0,0-1 0 0 0,0 1 0 0 0,0 0 0 0 0,0-1 0 0 0,0 1 0 0 0,1-1 0 0 0,-1 0 0 0 0,1 0 0 0 0,0 1 0 0 0,0-1 0 0 0,1 0 0 0 0,-1 0 0 0 0,1 0 0 0 0,-1 0 0 0 0,1 0 0 0 0,1 0 0 0 0,-1 0-1 0 0,1 1 1 0 0,-1-1 0 0 0,3-7 0 0 0,4-7-11 0 0,1 1-1 0 0,1-1 1 0 0,1 1-1 0 0,0 1 1 0 0,1 0-1 0 0,1 0 0 0 0,1 1 1 0 0,0 1-1 0 0,0 0 1 0 0,2 1-1 0 0,22-17 1 0 0,8-1-36 0 0,1 1 1 0 0,96-44 0 0 0,-134 71 40 0 0,1 0 1 0 0,0 0-1 0 0,-1 1 1 0 0,14-2 0 0 0,21-6-50 0 0,-28 8-80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1.92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10 100 1360 0 0,'-9'0'4471'0'0,"35"1"-3923"0"0,51-3-412 0 0,361-69 1082 0 0,-384 62-1029 0 0,27-7 1707 0 0,-75 13-1992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2.60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38 43 1288 0 0,'0'-1'182'0'0,"1"-1"-1"0"0,-1 1 1 0 0,0-1-1 0 0,0 1 1 0 0,1-1-1 0 0,-1 1 1 0 0,1-1 0 0 0,-1 1-1 0 0,1 0 1 0 0,-1-1-1 0 0,1 1 1 0 0,0 0-1 0 0,0-1 1 0 0,0 1 0 0 0,0 0-1 0 0,0 0 1 0 0,0 0-1 0 0,0 0 1 0 0,0 0-1 0 0,0 0 1 0 0,0 0-1 0 0,1 0 1 0 0,-1 0 0 0 0,0 0-1 0 0,2 0 1 0 0,3-1-53 0 0,-1 0 0 0 0,0 0 0 0 0,1 1 0 0 0,-1 0 0 0 0,1 0 1 0 0,-1 0-1 0 0,8 0 0 0 0,1 1-155 0 0,0 1 0 0 0,1 0 0 0 0,-1 1 0 0 0,0 0-1 0 0,14 4 1 0 0,-21-3 34 0 0,0 0-1 0 0,1 1 1 0 0,-1-1-1 0 0,0 1 1 0 0,-1 1-1 0 0,1-1 1 0 0,-1 1-1 0 0,0 0 1 0 0,0 1 0 0 0,-1-1-1 0 0,1 1 1 0 0,-1 0-1 0 0,0 0 1 0 0,5 10-1 0 0,-3-3 31 0 0,-1 0-1 0 0,0 0 1 0 0,-1 1 0 0 0,0 0-1 0 0,-1 0 1 0 0,4 24-1 0 0,-8-33 3 0 0,1-1-1 0 0,-1 1 0 0 0,0-1 0 0 0,0 0 1 0 0,0 1-1 0 0,0-1 0 0 0,-1 1 1 0 0,0-1-1 0 0,0 0 0 0 0,0 1 1 0 0,0-1-1 0 0,-1 0 0 0 0,0 0 0 0 0,0 0 1 0 0,0 0-1 0 0,0 0 0 0 0,-4 5 1 0 0,0-3 4 0 0,0 0 1 0 0,0 0 0 0 0,-1 0 0 0 0,1-1 0 0 0,-1 1 0 0 0,-1-2 0 0 0,1 1-1 0 0,-12 5 1 0 0,-8 1 114 0 0,-1-1 0 0 0,1-2-1 0 0,-1 0 1 0 0,-41 5 0 0 0,58-12 254 0 0,32-5-340 0 0,-12 3-69 0 0,0 0 0 0 0,1 1-1 0 0,-1-1 1 0 0,0 2 0 0 0,11 1-1 0 0,2 5-8 0 0,-1 1 0 0 0,-1 0-1 0 0,1 2 1 0 0,-2 1 0 0 0,1 0-1 0 0,-2 1 1 0 0,1 2 0 0 0,-2-1-1 0 0,31 32 1 0 0,-11-3 90 0 0,-36-41-109 0 0,-5 4-27 0 0,-8 8 69 0 0,-1-1 0 0 0,0 0 1 0 0,-1-1-1 0 0,-1-1 0 0 0,1 0 1 0 0,-2 0-1 0 0,-16 7 0 0 0,-9 2-72 0 0,-75 23-1 0 0,102-37-273 0 0,-38 9 420 0 0,13-11-5138 0 0,31-6 3900 0 0,-5-11-106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3.01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1100 0 0,'12'8'409'0'0,"0"0"-1"0"0,-1 0 1 0 0,0 1-1 0 0,0 1 1 0 0,-1 0 0 0 0,0 0-1 0 0,14 20 1 0 0,30 29 92 0 0,4-3 513 0 0,80 98 1 0 0,-30-29-81 0 0,-72-81-619 0 0,-29-34-184 0 0,2 1 0 0 0,-1-1 0 0 0,1 0 0 0 0,1 0 0 0 0,15 11-1 0 0,-12-10 949 0 0,5 1-4229 0 0,-17-12 3007 0 0,0-1 0 0 0,-1 1 0 0 0,1-1 0 0 0,0 1 0 0 0,0-1 0 0 0,-1 0 0 0 0,1 1 0 0 0,0-1 0 0 0,-1 0 0 0 0,1 1 0 0 0,-1-1 0 0 0,1 0 0 0 0,-1 0 0 0 0,1 0-1 0 0,-1 1 1 0 0,0-1 0 0 0,1 0 0 0 0,-1 0 0 0 0,0 0 0 0 0,1 0 0 0 0,-1 0 0 0 0,0 0 0 0 0,0 0 0 0 0,0 1 0 0 0,0-1 0 0 0,0 0 0 0 0,0 0 0 0 0,0-2 0 0 0,1-6-899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3.43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645 50 928 0 0,'13'-45'3665'0'0,"-13"45"-3639"0"0,0 0 0 0 0,0 0 0 0 0,0 0 0 0 0,1 0 0 0 0,-1 0 0 0 0,0 0 1 0 0,0-1-1 0 0,0 1 0 0 0,0 0 0 0 0,0 0 0 0 0,0 0 0 0 0,0 0 0 0 0,0 0 0 0 0,0-1 0 0 0,0 1 1 0 0,-2-2 495 0 0,2 2-496 0 0,0 0 0 0 0,0 0 0 0 0,0 0 0 0 0,0-1 1 0 0,0 1-1 0 0,-1 0 0 0 0,1 0 0 0 0,0 0 0 0 0,0 0 0 0 0,0 0 0 0 0,0 0 0 0 0,0 0 0 0 0,-1 0 1 0 0,1 0-1 0 0,0 0 0 0 0,0 0 0 0 0,0 0 0 0 0,0 0 0 0 0,0 0 0 0 0,-1 0 0 0 0,1 1 1 0 0,-17 18 341 0 0,-76 115 142 0 0,-55 72 500 0 0,111-161-586 0 0,-1-2 0 0 0,-60 54 1 0 0,88-89-370 0 0,-189 157 1085 0 0,185-157-1517 0 0,36-39-4243 0 0,26-11 2261 0 0,-20 18 1251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3.95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121 17 1564 0 0,'12'-17'4263'0'0,"-14"39"-3263"0"0,-2 13-654 0 0,-1 40 161 0 0,-2 0 1 0 0,-22 93 0 0 0,20-124-245 0 0,-56 223 1565 0 0,59-249-1170 0 0,2-9-1360 0 0,2-41-5989 0 0,3 28 6447 0 0,2-5 0 0 0,0-16-740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8.21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522 1 876 0 0,'-72'0'404'0'0,"24"12"0"0"0,4 3-180 0 0,-4 9 100 0 0,-3 4-92 0 0,1 1-64 0 0,-3 7-100 0 0,3 3-136 0 0,-3-2-456 0 0,1 3-568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4.43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1580 0 0,'15'0'783'0'0,"-12"-1"-678"0"0,-1 1 1 0 0,1 0-1 0 0,0 0 0 0 0,0 0 1 0 0,0 1-1 0 0,-1-1 0 0 0,1 1 1 0 0,0-1-1 0 0,-1 1 0 0 0,1 0 1 0 0,0 0-1 0 0,4 2 0 0 0,1 2-6 0 0,1 0 0 0 0,-1 0 0 0 0,0 1 0 0 0,-1 0-1 0 0,1 0 1 0 0,-1 1 0 0 0,-1 0 0 0 0,1 0-1 0 0,-1 0 1 0 0,0 1 0 0 0,-1 0 0 0 0,0 0 0 0 0,0 1-1 0 0,0-1 1 0 0,3 13 0 0 0,-1-2 172 0 0,-1 0 0 0 0,-1 0 0 0 0,-1 0 0 0 0,0 1 0 0 0,-2 0 0 0 0,0 33 0 0 0,-3-35-86 0 0,-1 0 1 0 0,-1 1-1 0 0,0-1 0 0 0,-2-1 1 0 0,0 1-1 0 0,-1-1 0 0 0,-1 0 1 0 0,0 0-1 0 0,-1 0 0 0 0,-1-1 1 0 0,-15 20-1 0 0,16-26-90 0 0,-1-1-1 0 0,-1 0 1 0 0,1-1-1 0 0,-16 11 1 0 0,-12 10 404 0 0,182-59-93 0 0,542-105-486 0 0,-663 133-605 0 0,-66 12-4755 0 0,3-4 4133 0 0,-3 1 3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5.23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92 0 2164 0 0,'-4'0'534'0'0,"1"0"-473"0"0,0 1 0 0 0,0-1 0 0 0,1 1-1 0 0,-1-1 1 0 0,0 1 0 0 0,1 0 0 0 0,-1 0 0 0 0,1 0-1 0 0,-1 0 1 0 0,1 1 0 0 0,-1-1 0 0 0,1 1 0 0 0,-4 3-1 0 0,3-3 105 0 0,1 0 0 0 0,-1 0-1 0 0,0 0 1 0 0,1-1-1 0 0,-1 1 1 0 0,0-1 0 0 0,0 0-1 0 0,0 1 1 0 0,0-1-1 0 0,0-1 1 0 0,0 1 0 0 0,0 0-1 0 0,-1-1 1 0 0,-3 1 0 0 0,42-1 914 0 0,23 0 130 0 0,96-10-1 0 0,-36 0 760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5.8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26 54 1460 0 0,'3'-4'229'0'0,"0"0"0"0"0,0 0 0 0 0,1 0 0 0 0,-1 1-1 0 0,1 0 1 0 0,0 0 0 0 0,0 0 0 0 0,0 0 0 0 0,0 0 0 0 0,0 1 0 0 0,0 0-1 0 0,1-1 1 0 0,-1 2 0 0 0,1-1 0 0 0,0 1 0 0 0,-1-1 0 0 0,1 1 0 0 0,0 0-1 0 0,7 0 1 0 0,-10 1-168 0 0,4-1 2 0 0,1 0 0 0 0,-1 0 1 0 0,1 1-1 0 0,-1 0 0 0 0,1 0 0 0 0,-1 1 0 0 0,1-1 1 0 0,-1 1-1 0 0,13 4 0 0 0,-6 1-18 0 0,-1 0 0 0 0,0 1-1 0 0,0 0 1 0 0,-1 1 0 0 0,0 1 0 0 0,0 0-1 0 0,-1 0 1 0 0,12 13 0 0 0,-18-16-5 0 0,0-1 1 0 0,0 0-1 0 0,0 1 1 0 0,-1 0-1 0 0,1 0 0 0 0,-1 0 1 0 0,-1 0-1 0 0,1 1 1 0 0,-1-1-1 0 0,0 1 0 0 0,-1 0 1 0 0,0-1-1 0 0,0 1 1 0 0,0 0-1 0 0,-1 0 0 0 0,0-1 1 0 0,0 1-1 0 0,0 0 1 0 0,-1 0-1 0 0,-3 9 0 0 0,-8 20 124 0 0,-2-2 0 0 0,-2 0 0 0 0,-1-1 0 0 0,-1 0-1 0 0,-2-1 1 0 0,-1-2 0 0 0,-2 0 0 0 0,-51 52 0 0 0,68-75-125 0 0,0-1 1 0 0,0-1 0 0 0,0 1-1 0 0,-1-1 1 0 0,1 0 0 0 0,-1-1-1 0 0,0 0 1 0 0,-1 0 0 0 0,1 0 0 0 0,-15 4-1 0 0,20-7-7 0 0,-10-4 40 0 0,11 2-73 0 0,-1 0-1 0 0,0 0 0 0 0,1 0 0 0 0,-1 0 1 0 0,1 0-1 0 0,0 0 0 0 0,-1 0 0 0 0,1-1 1 0 0,0 1-1 0 0,-1 0 0 0 0,1-1 1 0 0,0 1-1 0 0,0-1 0 0 0,0 1 0 0 0,1-1 1 0 0,-1 0-1 0 0,0 0 0 0 0,1 1 0 0 0,-1-1 1 0 0,0 0-1 0 0,1 0 0 0 0,0 1 1 0 0,0-1-1 0 0,-1 0 0 0 0,1 0 0 0 0,0 0 1 0 0,0 0-1 0 0,1 1 0 0 0,-1-1 0 0 0,0 0 1 0 0,1 0-1 0 0,-1 0 0 0 0,1 1 1 0 0,-1-1-1 0 0,1 0 0 0 0,0 1 0 0 0,0-1 1 0 0,0 0-1 0 0,1-2 0 0 0,1 0-8 0 0,0 0 0 0 0,1 0-1 0 0,-1 0 1 0 0,1 0 0 0 0,-1 1-1 0 0,1-1 1 0 0,0 1 0 0 0,1 0-1 0 0,-1 0 1 0 0,0 1 0 0 0,1-1 0 0 0,0 1-1 0 0,8-3 1 0 0,1 2 20 0 0,-1 0 0 0 0,1 1 0 0 0,-1 1 0 0 0,1 0 0 0 0,0 1 0 0 0,0 1 0 0 0,13 2 0 0 0,96 23-28 0 0,-54-10 87 0 0,-42-9 61 0 0,41 17 0 0 0,21 5-836 0 0,-25-21-5196 0 0,-56-8 4876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6.66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29 2252 0 0,'0'-1'146'0'0,"0"0"0"0"0,0 0 0 0 0,0 0 0 0 0,-1 0-1 0 0,1 0 1 0 0,0 0 0 0 0,1 0 0 0 0,-1-1 0 0 0,0 1 0 0 0,0 0-1 0 0,0 0 1 0 0,1 0 0 0 0,-1 0 0 0 0,0 0 0 0 0,1 0 0 0 0,-1 0-1 0 0,1 0 1 0 0,-1 0 0 0 0,1 0 0 0 0,0 1 0 0 0,-1-1 0 0 0,1 0-1 0 0,0 0 1 0 0,0 0 0 0 0,-1 1 0 0 0,1-1 0 0 0,0 0 0 0 0,0 1-1 0 0,2-2 1 0 0,-1 2-92 0 0,-1 1-1 0 0,1-1 1 0 0,0 0-1 0 0,0 1 1 0 0,-1-1 0 0 0,1 1-1 0 0,0 0 1 0 0,0-1-1 0 0,-1 1 1 0 0,1 0-1 0 0,-1 0 1 0 0,1 0-1 0 0,-1 0 1 0 0,1 0-1 0 0,-1 1 1 0 0,0-1-1 0 0,0 0 1 0 0,1 1 0 0 0,0 1-1 0 0,137 127 474 0 0,151 128 437 0 0,-144-134-525 0 0,-123-104 279 0 0,44 29-1 0 0,-58-42-140 0 0,-7-5-427 0 0,0 0 1 0 0,1 0-1 0 0,-1-1 1 0 0,1 1-1 0 0,-1 0 1 0 0,1-1-1 0 0,-1 0 1 0 0,1 0-1 0 0,5 2 1 0 0,-7-3-181 0 0,-11-11-685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7.14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816 0 1516 0 0,'0'0'450'0'0,"-27"8"2586"0"0,-333 267-619 0 0,110-86-1831 0 0,174-138-431 0 0,52-37-398 0 0,0 2 1 0 0,-30 27-1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8.09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158 89 1568 0 0,'0'-3'182'0'0,"1"0"0"0"0,-1-1 1 0 0,1 1-1 0 0,0 0 0 0 0,0-1 0 0 0,0 1 0 0 0,0 0 0 0 0,1 0 0 0 0,-1 0 0 0 0,1 0 1 0 0,0 0-1 0 0,0 0 0 0 0,0 0 0 0 0,0 1 0 0 0,0-1 0 0 0,1 1 0 0 0,-1-1 0 0 0,1 1 1 0 0,-1 0-1 0 0,1 0 0 0 0,0 0 0 0 0,5-2 0 0 0,-2 0-114 0 0,1 1 1 0 0,0 0-1 0 0,-1 1 0 0 0,1-1 1 0 0,1 1-1 0 0,-1 1 1 0 0,0-1-1 0 0,0 1 0 0 0,11 0 1 0 0,-11 5-72 0 0,-4-2 1 0 0,7 5 25 0 0,0 1 1 0 0,-1 0-1 0 0,12 12 1 0 0,-18-16 6 0 0,0-1 0 0 0,0 1 1 0 0,0 0-1 0 0,-1 0 0 0 0,1 0 0 0 0,-1 0 1 0 0,0 0-1 0 0,-1 1 0 0 0,1-1 0 0 0,-1 0 0 0 0,1 1 1 0 0,-1 0-1 0 0,-1-1 0 0 0,2 9 0 0 0,-3-3 17 0 0,0-1 1 0 0,-1 1-1 0 0,0 0 0 0 0,0-1 0 0 0,-1 1 0 0 0,0-1 1 0 0,0 0-1 0 0,-1 0 0 0 0,-1 0 0 0 0,-9 14 0 0 0,-8 9 117 0 0,-37 42 0 0 0,26-35-19 0 0,7-13-43 0 0,-1 0 1 0 0,-1-1-1 0 0,-1-2 1 0 0,-37 22-1 0 0,24-11 247 0 0,91-22-218 0 0,-10-12-95 0 0,-1-2-1 0 0,57-10 0 0 0,-23-4 25 0 0,-47 12-52 0 0,0-1 0 0 0,0-1 0 0 0,-1-1 0 0 0,0-1-1 0 0,-1-1 1 0 0,42-23 0 0 0,-35 12 23 0 0,-1 0 0 0 0,0-2 0 0 0,-2-1 0 0 0,-1-1 0 0 0,-1-2 0 0 0,-1 0 0 0 0,31-45 0 0 0,-46 58 4 0 0,29-37 220 0 0,-119 170 11 0 0,63-93-244 0 0,2 1 1 0 0,-14 31-1 0 0,25-47-34 0 0,0 1 0 0 0,1 0 0 0 0,0 0 0 0 0,1 1 0 0 0,1-1 0 0 0,0 1 1 0 0,0 18-1 0 0,2-29 18 0 0,1-1 1 0 0,-1 0 0 0 0,1 1 0 0 0,0-1 0 0 0,0 0-1 0 0,0 1 1 0 0,0-1 0 0 0,0 0 0 0 0,1 0 0 0 0,-1 0-1 0 0,1 0 1 0 0,-1 0 0 0 0,1 0 0 0 0,0-1-1 0 0,-1 1 1 0 0,1-1 0 0 0,0 1 0 0 0,0-1 0 0 0,0 1-1 0 0,1-1 1 0 0,-1 0 0 0 0,0 0 0 0 0,0 0 0 0 0,1 0-1 0 0,-1-1 1 0 0,0 1 0 0 0,5 0 0 0 0,1 1 17 0 0,0 0-1 0 0,0-1 1 0 0,0 0 0 0 0,0 0 0 0 0,0-1-1 0 0,0 0 1 0 0,0 0 0 0 0,11-3 0 0 0,-4-1-15 0 0,0-2 0 0 0,0 1 0 0 0,0-2 1 0 0,-1 0-1 0 0,0-1 0 0 0,0 0 1 0 0,-1-1-1 0 0,0-1 0 0 0,-1 0 0 0 0,0 0 1 0 0,16-19-1 0 0,-14 14-10 0 0,-1-1 0 0 0,-1 0 0 0 0,-1-1-1 0 0,0 0 1 0 0,-1-1 0 0 0,0 0 0 0 0,-2 0 0 0 0,12-36 0 0 0,-19 49 4 0 0,0 0 0 0 0,0 0 0 0 0,0 0 0 0 0,-1 0-1 0 0,0 0 1 0 0,0 0 0 0 0,0 0 0 0 0,0 0 0 0 0,-1 0 0 0 0,0 0 0 0 0,0 0 0 0 0,0 0 0 0 0,-1 0-1 0 0,1 1 1 0 0,-1-1 0 0 0,0 0 0 0 0,-1 1 0 0 0,1-1 0 0 0,-1 1 0 0 0,0 0 0 0 0,0 0 0 0 0,0 0-1 0 0,-1 0 1 0 0,1 1 0 0 0,-1-1 0 0 0,0 1 0 0 0,0 0 0 0 0,0 0 0 0 0,0 0 0 0 0,-1 1 0 0 0,-8-4 0 0 0,2 0-177 0 0,-1 2 0 0 0,0 0 0 0 0,1 0 0 0 0,-2 1 0 0 0,1 1 0 0 0,0 0 0 0 0,0 0 0 0 0,-1 1 0 0 0,1 1 0 0 0,-1 0 1 0 0,1 1-1 0 0,-23 4 0 0 0,-133 39-5039 0 0,139-35 4009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9.03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55 38 948 0 0,'0'0'745'0'0,"-3"0"-163"0"0,-2 1-362 0 0,1 0 1 0 0,0 0-1 0 0,0 1 0 0 0,0-1 0 0 0,0 1 1 0 0,0 0-1 0 0,1 0 0 0 0,-1 1 1 0 0,1-1-1 0 0,-1 1 0 0 0,-4 4 1 0 0,7-6-337 0 0,19 2 1778 0 0,25-4-1477 0 0,-15 0 31 0 0,-6 1-146 0 0,12 1 158 0 0,1-2 0 0 0,54-9-1 0 0,263-32 794 0 0,-250 33-535 0 0,-20 3-1013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9.40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84 24 2588 0 0,'12'-22'3370'0'0,"-12"21"-3339"0"0,0 1 0 0 0,0 0 0 0 0,0 0 0 0 0,0 0-1 0 0,1 0 1 0 0,-1 0 0 0 0,0 0 0 0 0,0 0 0 0 0,0 0 0 0 0,0 0-1 0 0,1 0 1 0 0,-1 0 0 0 0,0 0 0 0 0,0 0 0 0 0,3 2 616 0 0,-3-2-616 0 0,0 0 0 0 0,0 0 0 0 0,0 0 0 0 0,0 0-1 0 0,1 1 1 0 0,-1-1 0 0 0,0 0 0 0 0,0 0 0 0 0,0 0-1 0 0,0 0 1 0 0,0 1 0 0 0,0-1 0 0 0,0 0 0 0 0,0 0 0 0 0,0 1-1 0 0,3 48 737 0 0,-2-5-333 0 0,-3 0 1 0 0,-15 83-1 0 0,-13 29 540 0 0,13-55-400 0 0,3-11-205 0 0,-7 28 523 0 0,16-100-1484 0 0,17-60-7548 0 0,-7 28 8242 0 0,9-12-1214 0 0,4-1 86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49.75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11 1520 0 0,'0'-1'95'0'0,"1"0"0"0"0,-1 0 1 0 0,1 1-1 0 0,-1-1 0 0 0,1 0 0 0 0,0 1 0 0 0,-1-1 1 0 0,1 1-1 0 0,0-1 0 0 0,0 1 0 0 0,-1-1 0 0 0,1 1 0 0 0,0 0 1 0 0,0-1-1 0 0,0 1 0 0 0,0 0 0 0 0,-1-1 0 0 0,1 1 1 0 0,0 0-1 0 0,0 0 0 0 0,0 0 0 0 0,0 0 0 0 0,0 0 0 0 0,0 0 1 0 0,0 0-1 0 0,-1 0 0 0 0,1 0 0 0 0,0 0 0 0 0,0 1 1 0 0,0-1-1 0 0,0 0 0 0 0,0 1 0 0 0,-1-1 0 0 0,1 0 0 0 0,0 1 1 0 0,0-1-1 0 0,0 2 0 0 0,37 24 396 0 0,-25-16-86 0 0,75 56 541 0 0,-2 4 0 0 0,121 127 0 0 0,-80-77-559 0 0,-54-55-176 0 0,-59-48-209 0 0,8 8 210 0 0,-8-18-3329 0 0,-5-41-449 0 0,-7 23 2462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0.14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735 19 1228 0 0,'4'-18'2403'0'0,"-16"20"-1057"0"0,-21 21-523 0 0,32-23-816 0 0,-285 255 2917 0 0,105-88-1825 0 0,125-118-807 0 0,-78 71-227 0 0,99-76-1459 0 0,74-79-3634 0 0,-25 21 4259 0 0,13-12-291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9.78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311 511 1080 0 0,'0'0'469'0'0,"25"0"3016"0"0,-20-1-3439 0 0,-1 0-1 0 0,1-1 1 0 0,0 1 0 0 0,-1-1 0 0 0,1 0-1 0 0,-1 0 1 0 0,0 0 0 0 0,1 0 0 0 0,-1-1-1 0 0,0 0 1 0 0,0 0 0 0 0,-1 0 0 0 0,1 0-1 0 0,-1 0 1 0 0,1-1 0 0 0,-1 0 0 0 0,0 0-1 0 0,4-8 1 0 0,10-14 419 0 0,25-51-1 0 0,-31 55-344 0 0,1-4 8 0 0,0-1 0 0 0,-2-1 1 0 0,-1 0-1 0 0,-1 0 0 0 0,-2-1 0 0 0,0 1 1 0 0,-2-1-1 0 0,0-53 0 0 0,-4 81-126 0 0,0 0 0 0 0,0-1 0 0 0,-1 1 0 0 0,1 0-1 0 0,0 0 1 0 0,-1 0 0 0 0,1 0 0 0 0,-1 0 0 0 0,1 0 0 0 0,-1 0 0 0 0,0 0 0 0 0,1 0-1 0 0,-1 0 1 0 0,0 0 0 0 0,0 1 0 0 0,1-1 0 0 0,-1 0 0 0 0,0 0 0 0 0,0 1 0 0 0,0-1-1 0 0,0 1 1 0 0,0-1 0 0 0,0 1 0 0 0,0-1 0 0 0,0 1 0 0 0,0-1 0 0 0,0 1 0 0 0,0 0-1 0 0,-1 0 1 0 0,1-1 0 0 0,0 1 0 0 0,0 0 0 0 0,-2 0 0 0 0,-36 3-22 0 0,18 5 32 0 0,1 0 0 0 0,1 1 1 0 0,0 1-1 0 0,0 1 0 0 0,1 1 0 0 0,0 0 0 0 0,1 1 0 0 0,-17 18 0 0 0,-16 19-24 0 0,-48 62 0 0 0,83-93 29 0 0,-1-1-21 0 0,1 1 1 0 0,1 1-1 0 0,1 0 1 0 0,0 1-1 0 0,2 0 0 0 0,0 1 1 0 0,2 0-1 0 0,0 0 1 0 0,2 1-1 0 0,0 1 0 0 0,2-1 1 0 0,0 1-1 0 0,-2 43 0 0 0,7-63 15 0 0,0 0 0 0 0,0 0-1 0 0,0-1 1 0 0,1 1-1 0 0,0 0 1 0 0,-1 0-1 0 0,2 0 1 0 0,-1 0 0 0 0,0 0-1 0 0,1-1 1 0 0,-1 1-1 0 0,1 0 1 0 0,4 5-1 0 0,-4-8-6 0 0,-1 1-1 0 0,2 0 0 0 0,-1-1 1 0 0,0 1-1 0 0,0-1 1 0 0,0 0-1 0 0,1 0 0 0 0,-1 0 1 0 0,0 0-1 0 0,1 0 0 0 0,-1 0 1 0 0,1-1-1 0 0,-1 1 0 0 0,1-1 1 0 0,-1 0-1 0 0,1 0 1 0 0,0 1-1 0 0,-1-2 0 0 0,1 1 1 0 0,-1 0-1 0 0,1 0 0 0 0,-1-1 1 0 0,1 0-1 0 0,-1 1 0 0 0,4-3 1 0 0,16-5-13 0 0,1 0 1 0 0,-2-2-1 0 0,1-1 1 0 0,-2-1-1 0 0,1-1 1 0 0,-2 0-1 0 0,0-2 1 0 0,0 0-1 0 0,-1-1 1 0 0,-1 0-1 0 0,25-34 1 0 0,15-24 96 0 0,77-132 1 0 0,-124 189-41 0 0,56-102 662 0 0,-64 123-470 0 0,-5 18-143 0 0,-9 45-101 0 0,7-35 30 0 0,-11 64 40 0 0,-5 183 1 0 0,22-272-54 0 0,-1 0 1 0 0,1 0 0 0 0,1 0 0 0 0,-1 0 0 0 0,1 0-1 0 0,1 0 1 0 0,-1 0 0 0 0,1 0 0 0 0,0-1 0 0 0,1 1-1 0 0,-1-1 1 0 0,1 0 0 0 0,1 0 0 0 0,-1-1 0 0 0,1 1 0 0 0,0-1-1 0 0,0 0 1 0 0,0 0 0 0 0,1 0 0 0 0,11 6 0 0 0,-7-4-247 0 0,1-1-1 0 0,1 0 1 0 0,-1 0 0 0 0,1-2 0 0 0,0 1 0 0 0,0-1 0 0 0,0-1 0 0 0,1 0 0 0 0,-1-1 0 0 0,1-1 0 0 0,14 1 0 0 0,-22-2 13 0 0,0 0 0 0 0,-1-1 0 0 0,1 0 0 0 0,-1 0 0 0 0,1 0 0 0 0,-1 0 0 0 0,1-1 0 0 0,-1 1 0 0 0,0-1 0 0 0,6-4 0 0 0,27-9-1330 0 0,-12 7 301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0.67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113 23 1484 0 0,'5'-3'126'0'0,"0"0"-1"0"0,1 0 1 0 0,-1 0-1 0 0,1 1 1 0 0,0 0-1 0 0,0 0 1 0 0,0 1 0 0 0,0 0-1 0 0,0 0 1 0 0,0 0-1 0 0,0 0 1 0 0,0 1-1 0 0,0 0 1 0 0,1 1-1 0 0,-1-1 1 0 0,0 1 0 0 0,0 0-1 0 0,0 1 1 0 0,0-1-1 0 0,0 1 1 0 0,-1 0-1 0 0,1 1 1 0 0,0 0-1 0 0,-1-1 1 0 0,0 2 0 0 0,0-1-1 0 0,0 1 1 0 0,0-1-1 0 0,0 1 1 0 0,-1 1-1 0 0,1-1 1 0 0,-1 1-1 0 0,0-1 1 0 0,3 7 0 0 0,0-2 59 0 0,-2 0 0 0 0,1 0 0 0 0,-1 1 1 0 0,-1 0-1 0 0,0-1 0 0 0,0 1 0 0 0,-1 1 1 0 0,0-1-1 0 0,-1 0 0 0 0,0 1 0 0 0,-1 0 1 0 0,0-1-1 0 0,0 1 0 0 0,-3 20 0 0 0,2-28-164 0 0,-1 0-1 0 0,0 1 1 0 0,0-1-1 0 0,0 0 1 0 0,0 0-1 0 0,0 0 1 0 0,-1 0-1 0 0,0 0 1 0 0,1-1-1 0 0,-1 1 1 0 0,0 0-1 0 0,0-1 0 0 0,-1 1 1 0 0,1-1-1 0 0,0 0 1 0 0,-1 0-1 0 0,-4 4 1 0 0,-11 10 106 0 0,1-2-33 0 0,0-1-1 0 0,0-1 1 0 0,-1-1 0 0 0,-1 0 0 0 0,0-1 0 0 0,-21 7-1 0 0,15-5-74 0 0,10-3-1 0 0,19-5-168 0 0,30-4-202 0 0,-17-1 382 0 0,6 3-35 0 0,1 1 0 0 0,-1 1 0 0 0,0 1 0 0 0,0 1 0 0 0,-1 1 1 0 0,0 1-1 0 0,0 1 0 0 0,0 0 0 0 0,-1 2 0 0 0,-1 1 0 0 0,32 24 0 0 0,-47-33-8 0 0,-1 1 0 0 0,0 0 0 0 0,0 0 1 0 0,0 0-1 0 0,-1 0 0 0 0,6 9 0 0 0,-8-12 18 0 0,0 1 0 0 0,0 0 0 0 0,0-1 1 0 0,0 1-1 0 0,0 0 0 0 0,-1 0 0 0 0,1 0 0 0 0,0-1 0 0 0,-1 1 0 0 0,0 0 0 0 0,1 0 0 0 0,-1 0 1 0 0,0 0-1 0 0,0 0 0 0 0,0 0 0 0 0,0 0 0 0 0,0 0 0 0 0,-1 0 0 0 0,1 0 0 0 0,-1-1 0 0 0,1 1 1 0 0,-1 0-1 0 0,1 0 0 0 0,-3 3 0 0 0,-10 12 75 0 0,-2-1-1 0 0,0 0 1 0 0,0-1 0 0 0,-2 0 0 0 0,0-1 0 0 0,0-1-1 0 0,-1-1 1 0 0,-1-1 0 0 0,0 0 0 0 0,0-2-1 0 0,-27 10 1 0 0,29-15-110 0 0,-1 0 1 0 0,0-1-1 0 0,-1-2 0 0 0,1 1 0 0 0,-23-3 1 0 0,19 1-237 0 0,14-1 47 0 0,-1 0 0 0 0,0 0 0 0 0,0-1 0 0 0,1 0 0 0 0,-1 0 0 0 0,1-1 0 0 0,0 0 0 0 0,0-1 0 0 0,0 0 0 0 0,0 0 0 0 0,-8-6 0 0 0,15 9 97 0 0,0 0 0 0 0,1 0 0 0 0,-1 0 1 0 0,0 0-1 0 0,0 1 0 0 0,0-1 0 0 0,0 0 0 0 0,1 0 0 0 0,-1-1 0 0 0,0 1 1 0 0,1 0-1 0 0,-1 0 0 0 0,1 0 0 0 0,-1 0 0 0 0,1 0 0 0 0,0-1 0 0 0,0 1 1 0 0,-1 0-1 0 0,1 0 0 0 0,0-1 0 0 0,0 1 0 0 0,0 0 0 0 0,0 0 0 0 0,0-1 1 0 0,0 1-1 0 0,1 0 0 0 0,-1 0 0 0 0,0 0 0 0 0,1-2 0 0 0,0 1 6 0 0,-1-9-910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1.1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84 0 1936 0 0,'2'2'161'0'0,"0"-1"0"0"0,0 1 0 0 0,0-1 1 0 0,0 1-1 0 0,0 0 0 0 0,0-1 0 0 0,-1 1 0 0 0,1 0 0 0 0,-1 0 0 0 0,1 0 0 0 0,-1 0 0 0 0,0 1 0 0 0,0-1 1 0 0,0 0-1 0 0,1 4 0 0 0,12 39 925 0 0,-13-31-835 0 0,0 1 1 0 0,-1-1 0 0 0,-1 1-1 0 0,0-1 1 0 0,0 0 0 0 0,-2 1-1 0 0,0-1 1 0 0,-5 14 0 0 0,-7 16 231 0 0,-25 48 0 0 0,3-8 130 0 0,22-35-160 0 0,15-47-397 0 0,0-2-50 0 0,0 0 1 0 0,-1 1-1 0 0,1-1 0 0 0,0 0 0 0 0,0 0 1 0 0,0 1-1 0 0,0-1 0 0 0,0 0 1 0 0,-1 0-1 0 0,1 1 0 0 0,0-1 1 0 0,0 0-1 0 0,0 1 0 0 0,0-1 0 0 0,0 0 1 0 0,0 0-1 0 0,0 1 0 0 0,0-1 1 0 0,0 0-1 0 0,0 1 0 0 0,0-1 1 0 0,0 0-1 0 0,0 1 0 0 0,0-1 0 0 0,1 0 1 0 0,-1 0-1 0 0,0 1 0 0 0,0-1 1 0 0,0 0-1 0 0,0 0 0 0 0,0 1 1 0 0,1-1-1 0 0,-1 0 0 0 0,0 0 0 0 0,0 1 1 0 0,0-1-1 0 0,1 0 0 0 0,-1 0 1 0 0,0 0-1 0 0,0 1 0 0 0,1-1 1 0 0,-1 0-1 0 0,13 18 95 0 0,-10-15-80 0 0,2 0-12 0 0,0-1 0 0 0,0 0-1 0 0,0 0 1 0 0,0 0 0 0 0,0-1-1 0 0,0 0 1 0 0,1 0 0 0 0,-1 0-1 0 0,0-1 1 0 0,1 1 0 0 0,-1-1-1 0 0,1-1 1 0 0,7 0 0 0 0,8 0 40 0 0,10 0-19 0 0,0-2 0 0 0,59-13 0 0 0,12-1 46 0 0,66-9 28 0 0,25-3-3 0 0,-181 28 1133 0 0,12-2-5633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1.47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539 6 2172 0 0,'-13'-5'4106'0'0,"12"5"-4003"0"0,-16 18 1574 0 0,-15 38-1038 0 0,27-46-116 0 0,-135 306 2841 0 0,27-52-4003 0 0,88-215-1133 0 0,-2-1 0 0 0,-2-2 0 0 0,-44 56-1 0 0,41-65 649 0 0,1 1 108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2.41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177 199 1688 0 0,'0'0'814'0'0,"-7"-26"4362"0"0,-17 1-4865 0 0,23 24-271 0 0,0 1 0 0 0,1 0 0 0 0,-1 0 0 0 0,0-1 0 0 0,0 1 0 0 0,1 0 0 0 0,-1 0 0 0 0,0 0-1 0 0,0 0 1 0 0,1 0 0 0 0,-1 0 0 0 0,0 0 0 0 0,0 0 0 0 0,1 0 0 0 0,-1 0 0 0 0,0 0 0 0 0,1 0-1 0 0,-1 0 1 0 0,0 1 0 0 0,0-1 0 0 0,1 0 0 0 0,-1 0 0 0 0,0 1 0 0 0,1-1 0 0 0,-1 1 0 0 0,1-1-1 0 0,-1 1 1 0 0,0-1 0 0 0,1 1 0 0 0,-1-1 0 0 0,1 1 0 0 0,-1-1 0 0 0,1 1 0 0 0,0-1-1 0 0,-1 1 1 0 0,1 0 0 0 0,0-1 0 0 0,-1 2 0 0 0,-20 32-120 0 0,18-30 197 0 0,-12 24-46 0 0,1 0 0 0 0,1 1 1 0 0,2 0-1 0 0,1 1 1 0 0,1 0-1 0 0,1 0 1 0 0,2 1-1 0 0,1 0 1 0 0,-1 53-1 0 0,6-78-68 0 0,1 0-1 0 0,0 0 0 0 0,0 0 1 0 0,0 0-1 0 0,1-1 0 0 0,-1 1 0 0 0,1-1 1 0 0,1 1-1 0 0,-1-1 0 0 0,1 1 1 0 0,6 8-1 0 0,-8-12 5 0 0,1 0-1 0 0,0 0 1 0 0,0 1 0 0 0,0-1-1 0 0,0 0 1 0 0,0-1 0 0 0,0 1-1 0 0,0 0 1 0 0,1-1 0 0 0,-1 1-1 0 0,1-1 1 0 0,-1 1 0 0 0,1-1-1 0 0,0 0 1 0 0,-1 0-1 0 0,1-1 1 0 0,0 1 0 0 0,-1 0-1 0 0,1-1 1 0 0,0 0 0 0 0,0 1-1 0 0,0-1 1 0 0,0 0 0 0 0,-1-1-1 0 0,1 1 1 0 0,0 0 0 0 0,4-2-1 0 0,8-4 8 0 0,0 0-1 0 0,0-1 1 0 0,-1-1-1 0 0,0 0 1 0 0,0-1-1 0 0,-1-1 1 0 0,0 0-1 0 0,-1-1 1 0 0,0 0 0 0 0,-1-1-1 0 0,0 0 1 0 0,0-1-1 0 0,-2 0 1 0 0,10-16-1 0 0,1-4-30 0 0,-1-1 0 0 0,-3 0 0 0 0,0-1 0 0 0,-3-1-1 0 0,11-39 1 0 0,-19 50 37 0 0,0-1 1 0 0,-1 1-1 0 0,-2-1 0 0 0,0-33 0 0 0,-3 56-20 0 0,1 0 0 0 0,-1 0 0 0 0,0 0 0 0 0,0 0 0 0 0,0 0 0 0 0,0 0 0 0 0,0 0 0 0 0,-1 0 0 0 0,1 0 0 0 0,-1 0 0 0 0,0 1 0 0 0,0-1 0 0 0,0 1 0 0 0,0-1 1 0 0,0 1-1 0 0,-1 0 0 0 0,1 0 0 0 0,-1 0 0 0 0,1 0 0 0 0,-1 0 0 0 0,0 0 0 0 0,0 1 0 0 0,-5-2 0 0 0,3 0 0 0 0,0 1-1 0 0,-1 0 1 0 0,1 0 0 0 0,-1 1-1 0 0,1-1 1 0 0,-1 1 0 0 0,0 1-1 0 0,1-1 1 0 0,-1 1 0 0 0,0 0 0 0 0,0 0-1 0 0,1 1 1 0 0,-12 2 0 0 0,1 1-199 0 0,0 1 0 0 0,0 1 0 0 0,1 1 1 0 0,-1 0-1 0 0,-25 17 0 0 0,36-20 113 0 0,-1 0 1 0 0,1 1-1 0 0,0 0 0 0 0,0 0 1 0 0,0 0-1 0 0,0 1 1 0 0,1-1-1 0 0,0 1 0 0 0,1 0 1 0 0,-1 1-1 0 0,1-1 0 0 0,0 1 1 0 0,0-1-1 0 0,1 1 0 0 0,0 0 1 0 0,0 0-1 0 0,0 8 0 0 0,0 22-4389 0 0,2-27 3377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2.77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2176 0 0,'8'2'232'0'0,"0"0"-1"0"0,1 0 1 0 0,-1 1-1 0 0,0 0 1 0 0,-1 0-1 0 0,1 1 1 0 0,0 0-1 0 0,-1 0 1 0 0,0 0-1 0 0,0 1 1 0 0,0 1-1 0 0,-1-1 1 0 0,7 7-1 0 0,27 20 298 0 0,26 16 230 0 0,-3 3-1 0 0,68 70 1 0 0,-31-27-230 0 0,34 42 38 0 0,-122-125-749 0 0,7 6 940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3.13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718 17 1484 0 0,'1'0'90'0'0,"-1"-1"0"0"0,0 0 0 0 0,0 1-1 0 0,0-1 1 0 0,0 1 0 0 0,1-1 0 0 0,-1 1 0 0 0,0-1-1 0 0,0 0 1 0 0,0 1 0 0 0,0-1 0 0 0,0 1 0 0 0,-1-1 0 0 0,1 0-1 0 0,0 1 1 0 0,0-1 0 0 0,0 1 0 0 0,0-1 0 0 0,-1 1-1 0 0,1-1 1 0 0,0 1 0 0 0,-1-1 0 0 0,1 1 0 0 0,0-1 0 0 0,-1 1-1 0 0,1-1 1 0 0,0 1 0 0 0,-1-1 0 0 0,1 1 0 0 0,-1-1-1 0 0,-13 13 1552 0 0,3 0-1491 0 0,-72 71 1195 0 0,-268 242 1795 0 0,270-258-2698 0 0,46-35-1164 0 0,-2-3 0 0 0,-64 40 1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54.2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38 99 1676 0 0,'4'-5'351'0'0,"0"0"0"0"0,0 1 0 0 0,1 0 0 0 0,-1 0 0 0 0,1 0 0 0 0,0 0 0 0 0,0 1 0 0 0,0 0 0 0 0,0 0 0 0 0,1 0 0 0 0,11-4 0 0 0,-1 1-178 0 0,0 0 1 0 0,35-6 0 0 0,-45 11-145 0 0,0-1 0 0 0,0 1 1 0 0,0 1-1 0 0,1 0 1 0 0,-1-1-1 0 0,0 2 1 0 0,1-1-1 0 0,-1 1 0 0 0,0 0 1 0 0,0 0-1 0 0,0 1 1 0 0,0 0-1 0 0,0 0 1 0 0,0 0-1 0 0,0 1 0 0 0,0 0 1 0 0,-1 0-1 0 0,0 0 1 0 0,1 0-1 0 0,-1 1 1 0 0,-1 0-1 0 0,1 0 0 0 0,0 1 1 0 0,-1-1-1 0 0,0 1 1 0 0,0 0-1 0 0,0 0 1 0 0,-1 1-1 0 0,0-1 0 0 0,0 1 1 0 0,0-1-1 0 0,-1 1 1 0 0,1 0-1 0 0,-1 0 1 0 0,1 7-1 0 0,-3-9-10 0 0,1-1 1 0 0,-1 1-1 0 0,0-1 1 0 0,0 1-1 0 0,0-1 1 0 0,-1 1-1 0 0,1-1 0 0 0,-1 1 1 0 0,0-1-1 0 0,0 1 1 0 0,0-1-1 0 0,0 0 1 0 0,-1 0-1 0 0,1 1 0 0 0,-1-1 1 0 0,-4 5-1 0 0,1 0 0 0 0,-18 31 122 0 0,-3-2 1 0 0,-1 0-1 0 0,-1-2 0 0 0,-2-1 1 0 0,-2-2-1 0 0,-1-1 1 0 0,-49 36-1 0 0,70-58-162 0 0,7-6 53 0 0,0 0-1 0 0,0 1 1 0 0,0-1 0 0 0,1 1 0 0 0,-1 0-1 0 0,1 1 1 0 0,0-1 0 0 0,0 1 0 0 0,0 0-1 0 0,-3 6 1 0 0,7-10-30 0 0,3 0-84 0 0,13 1 78 0 0,0-1 0 0 0,0 0 1 0 0,0-1-1 0 0,0-1 0 0 0,0 0 1 0 0,0-2-1 0 0,0 0 1 0 0,23-7-1 0 0,45-6-11 0 0,257-42 108 0 0,-304 50-54 0 0,-21 4-4 0 0,-1 0 0 0 0,0-1 1 0 0,0-1-1 0 0,-1 0 0 0 0,1-1 1 0 0,-1 0-1 0 0,-1-2 0 0 0,1 1 1 0 0,-2-2-1 0 0,1 0 1 0 0,-1 0-1 0 0,18-21 0 0 0,3-9 221 0 0,-2-1 0 0 0,40-71-1 0 0,-56 87-230 0 0,-7 13-20 0 0,11-19 228 0 0,20-45 0 0 0,-25 51-68 0 0,-10 19-190 0 0,-13 18-51 0 0,-193 301 154 0 0,191-294-85 0 0,2 1 0 0 0,0 0-1 0 0,0 0 1 0 0,2 1 0 0 0,1 0-1 0 0,0 0 1 0 0,2 0 0 0 0,0 1-1 0 0,2 0 1 0 0,-1 34 0 0 0,4-50 9 0 0,0 1 1 0 0,0-1 0 0 0,0 0 0 0 0,1 0 0 0 0,0 0 0 0 0,0 0-1 0 0,0 0 1 0 0,1 0 0 0 0,-1-1 0 0 0,2 1 0 0 0,-1-1-1 0 0,0 0 1 0 0,1 0 0 0 0,0 0 0 0 0,0 0 0 0 0,6 4-1 0 0,-6-5 1 0 0,0-1-1 0 0,0 0 1 0 0,0 0-1 0 0,0 0 1 0 0,0 0-1 0 0,1-1 0 0 0,-1 0 1 0 0,1 0-1 0 0,0 0 1 0 0,0 0-1 0 0,0-1 1 0 0,0 1-1 0 0,0-1 1 0 0,0-1-1 0 0,0 1 0 0 0,0-1 1 0 0,0 1-1 0 0,0-2 1 0 0,0 1-1 0 0,0 0 1 0 0,8-3-1 0 0,-1 0 74 0 0,0-1 0 0 0,0-1 1 0 0,19-9-1 0 0,-27 12-53 0 0,0-1-1 0 0,0 1 1 0 0,0-1 0 0 0,-1 0-1 0 0,1 0 1 0 0,-1 0-1 0 0,1-1 1 0 0,-1 1 0 0 0,0-1-1 0 0,0 1 1 0 0,-1-1 0 0 0,1 0-1 0 0,-1 0 1 0 0,3-6 0 0 0,-5 9 18 0 0,0 0 3 0 0,0 0-40 0 0,0 0 0 0 0,0 1 0 0 0,0-1 0 0 0,0 0 0 0 0,0 0 0 0 0,0 1-1 0 0,0-1 1 0 0,0 0 0 0 0,0 1 0 0 0,0-1 0 0 0,0 0 0 0 0,-1 1 0 0 0,1-1 0 0 0,0 0 0 0 0,0 1 0 0 0,-1-1 0 0 0,1 0 0 0 0,0 1-1 0 0,-1-1 1 0 0,1 0 0 0 0,-1 1 0 0 0,0-2 0 0 0,-5-5 8 0 0,-1 0 0 0 0,0 0-1 0 0,0 0 1 0 0,-1 0 0 0 0,0 1 0 0 0,0 1-1 0 0,0-1 1 0 0,-1 1 0 0 0,1 1-1 0 0,-1 0 1 0 0,-1 0 0 0 0,1 0 0 0 0,0 1-1 0 0,-20-3 1 0 0,12 5-182 0 0,0 1-1 0 0,-1 1 0 0 0,1 1 1 0 0,0 0-1 0 0,1 1 1 0 0,-1 1-1 0 0,0 0 1 0 0,1 1-1 0 0,0 1 1 0 0,-16 8-1 0 0,4 0-1273 0 0,1 1-1 0 0,1 1 1 0 0,0 1-1 0 0,-40 36 1 0 0,44-35 381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8.67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25 45 1792 0 0,'-25'0'3510'0'0,"38"0"-2194"0"0,45 0-775 0 0,196-13 1057 0 0,-151-2-490 0 0,127 0-1 0 0,-228 15-992 0 0,0 0-15 0 0,35-1-710 0 0,-28 4-883 0 0,-24 4-645 0 0,-59 22-1748 0 0,42-14 2770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9.04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12 1860 0 0,'3'2'195'0'0,"0"0"-1"0"0,0 0 0 0 0,0 0 1 0 0,0-1-1 0 0,0 1 1 0 0,1-1-1 0 0,-1 0 0 0 0,0 0 1 0 0,1 0-1 0 0,-1-1 0 0 0,1 1 1 0 0,-1-1-1 0 0,0 1 1 0 0,5-1-1 0 0,-4 0-66 0 0,67 4 1049 0 0,0-2 0 0 0,131-16 1 0 0,32-1 532 0 0,-75 15-792 0 0,-141-5-1605 0 0,-56 12-7294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9.64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 77 1836 0 0,'0'0'108'0'0,"-1"0"1"0"0,0 0-1 0 0,0 0 0 0 0,1-1 1 0 0,-1 1-1 0 0,0 0 0 0 0,0 0 1 0 0,1 0-1 0 0,-1-1 0 0 0,0 1 1 0 0,0 0-1 0 0,1-1 0 0 0,-1 1 1 0 0,0-1-1 0 0,1 1 0 0 0,-1 0 1 0 0,1-1-1 0 0,-1 0 0 0 0,1 1 1 0 0,-1-1-1 0 0,1 1 0 0 0,-1-1 1 0 0,0-1-1 0 0,17-3 945 0 0,37 2-401 0 0,217-14 750 0 0,-200 10-1019 0 0,321-28 1483 0 0,-362 35-1876 0 0,-23 4-933 0 0,-20 5-748 0 0,-73 27-1975 0 0,46-22 2528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19.98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 1044 0 0,'6'7'502'0'0,"-3"-3"-459"0"0,0-1 1 0 0,1 0-1 0 0,-1 0 0 0 0,1 0 0 0 0,0 0 1 0 0,-1-1-1 0 0,2 0 0 0 0,-1 1 0 0 0,0-1 0 0 0,0-1 1 0 0,5 3-1 0 0,63 9 492 0 0,391-2 1577 0 0,-304-12-1960 0 0,-124 2-38 0 0,46 8 0 0 0,24 0 67 0 0,66-7 442 0 0,-57-3-668 0 0,-1 5-1 0 0,124 20 1 0 0,-34-1 338 0 0,-135-18-192 0 0,455 34 192 0 0,-371-24-187 0 0,-100-9-196 0 0,0-3 0 0 0,92-4 1 0 0,-46-1 153 0 0,-51 4 1 0 0,59 9 0 0 0,16 3-10 0 0,254-12-47 0 0,-194-4 0 0 0,-149 4 13 0 0,48 7-1 0 0,-7 0-22 0 0,1061 15-219 0 0,-769-26 224 0 0,231 2 66 0 0,-562-2-47 0 0,-1-1 0 0 0,45-9 0 0 0,-41 5-18 0 0,62-2 0 0 0,67-1-106 0 0,44 0 49 0 0,-184 8 42 0 0,0 0-1 0 0,42-9 1 0 0,23-3 40 0 0,316-3 49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0.13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2 1880 0 0,'199'-1'5142'0'0,"8"0"-7345"0"0,-197 2 1022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0 111 2240 0 0,'31'2'616'0'0,"1"-2"1"0"0,-1 0-1 0 0,1-2 0 0 0,-1-2 1 0 0,31-7-1 0 0,408-64 2834 0 0,-423 67-3239 0 0,-28 3-274 0 0,1 2 1 0 0,27-2-1 0 0,-45 5-323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6.35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1 129 1100 0 0,'0'-23'7349'0'0,"0"22"-7346"0"0,0 0 1 0 0,0 0-1 0 0,0 0 1 0 0,0 0-1 0 0,0 0 1 0 0,0 0-1 0 0,1 0 1 0 0,-1 0-1 0 0,0 0 1 0 0,1 0-1 0 0,-1 0 1 0 0,1 0-1 0 0,-1 0 1 0 0,1 1-1 0 0,-1-1 1 0 0,1 0-1 0 0,-1 0 1 0 0,1 1 0 0 0,0-1-1 0 0,-1 0 1 0 0,1 1-1 0 0,0-1 1 0 0,0 0-1 0 0,1 0 1 0 0,32-9 95 0 0,58 10 107 0 0,-54 2-119 0 0,10-4 2 0 0,59-9 0 0 0,-3-1 27 0 0,38 3 81 0 0,186-21 397 0 0,-308 26-495 0 0,-13 2-140 0 0,1 0 0 0 0,-1 1 0 0 0,0 0 0 0 0,1 0 1 0 0,-1 1-1 0 0,16 1 0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6.81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23 26 1504 0 0,'-23'17'5937'0'0,"47"-12"-5525"0"0,29-1-111 0 0,77-3 0 0 0,-59-2-45 0 0,68-9-51 0 0,-21 1 118 0 0,317-12 898 0 0,-399 15-888 0 0,5 0 685 0 0,-19 10-3665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6.36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 83 1460 0 0,'0'0'8608'0'0,"1"1"-8601"0"0,0-1 0 0 0,1 0 1 0 0,-1 0-1 0 0,0 0 1 0 0,0 0-1 0 0,0 0 0 0 0,1 0 1 0 0,-1 0-1 0 0,0 0 1 0 0,0 0-1 0 0,0 0 0 0 0,1-1 1 0 0,-1 1-1 0 0,0 0 1 0 0,0-1-1 0 0,0 1 0 0 0,0-1 1 0 0,0 0-1 0 0,2 0 1 0 0,10-9 22 0 0,0 1 1 0 0,1 0 0 0 0,0 1 0 0 0,0 0-1 0 0,1 2 1 0 0,0-1 0 0 0,0 2-1 0 0,0 0 1 0 0,1 1 0 0 0,26-4 0 0 0,-35 9-24 0 0,-1-1 1 0 0,1 1 0 0 0,0 0-1 0 0,0 1 1 0 0,0-1 0 0 0,-1 1 0 0 0,1 1-1 0 0,-1-1 1 0 0,1 1 0 0 0,-1 0-1 0 0,0 1 1 0 0,0 0 0 0 0,9 7 0 0 0,-6-4-12 0 0,0 1 1 0 0,0 0-1 0 0,-1 0 1 0 0,0 1-1 0 0,0 0 1 0 0,-1 0-1 0 0,10 16 1 0 0,-16-20 10 0 0,1 0 1 0 0,-1 0-1 0 0,0 1 1 0 0,0-1-1 0 0,0 0 1 0 0,-1 1 0 0 0,0-1-1 0 0,0 1 1 0 0,0-1-1 0 0,-1 1 1 0 0,0-1-1 0 0,0 0 1 0 0,0 1-1 0 0,-1-1 1 0 0,1 0 0 0 0,-1 0-1 0 0,-5 8 1 0 0,-12 23-14 0 0,17-32 13 0 0,1 0 0 0 0,-1-1 1 0 0,0 1-1 0 0,1-1 0 0 0,-2 1 1 0 0,1-1-1 0 0,0 0 0 0 0,-1 0 0 0 0,1 0 1 0 0,-1 0-1 0 0,0-1 0 0 0,0 1 0 0 0,0 0 1 0 0,-5 2-1 0 0,-9 7 82 0 0,15-10-8 0 0,0 0 1 0 0,0 0-1 0 0,0-1 1 0 0,-1 1-1 0 0,1 0 0 0 0,-1-1 1 0 0,1 0-1 0 0,-1 0 0 0 0,1 0 1 0 0,-5 1 292 0 0,-5 12 68 0 0,12-13-440 0 0,0-1-1 0 0,0 0 0 0 0,0 0 0 0 0,0 1 0 0 0,0-1 0 0 0,0 0 0 0 0,0 0 0 0 0,0 0 0 0 0,0 1 0 0 0,0-1 0 0 0,0 0 0 0 0,0 0 0 0 0,0 0 0 0 0,0 1 0 0 0,0-1 0 0 0,0 0 1 0 0,1 0-1 0 0,-1 0 0 0 0,0 1 0 0 0,0-1 0 0 0,0 0 0 0 0,0 0 0 0 0,1 0 0 0 0,-1 0 0 0 0,0 0 0 0 0,0 0 0 0 0,0 1 0 0 0,0-1 0 0 0,1 0 0 0 0,-1 0 0 0 0,0 0 0 0 0,0 0 1 0 0,1 0-1 0 0,-1 0 0 0 0,0 0 0 0 0,0 0 0 0 0,0 0 0 0 0,1 0 0 0 0,-1 0 0 0 0,0 0 0 0 0,0 0 0 0 0,0 0 0 0 0,1 0 0 0 0,-1 0 0 0 0,0 0 0 0 0,0 0 0 0 0,1 0 0 0 0,-1 0 1 0 0,0 0-1 0 0,0-1 0 0 0,0 1 0 0 0,1 0 0 0 0,-1 0 0 0 0,0 0 0 0 0,0 0 0 0 0,0 0 0 0 0,0 0 0 0 0,0-1 0 0 0,1 1 0 0 0,-1 0 0 0 0,0 0 0 0 0,0 0 0 0 0,0-1 0 0 0,0 1 1 0 0,2-1-8 0 0,0 0 1 0 0,-1 0 0 0 0,1 1 0 0 0,0-1 0 0 0,0 0 0 0 0,0 1-1 0 0,0-1 1 0 0,0 1 0 0 0,-1 0 0 0 0,1 0 0 0 0,0 0 0 0 0,0 0-1 0 0,0 0 1 0 0,0 0 0 0 0,0 0 0 0 0,0 0 0 0 0,0 1 0 0 0,0-1-1 0 0,-1 1 1 0 0,1 0 0 0 0,0-1 0 0 0,0 1 0 0 0,-1 0 0 0 0,3 1-1 0 0,170 93 28 0 0,-170-92-23 0 0,-1 0-1 0 0,1 0 0 0 0,0 1 1 0 0,-1-1-1 0 0,0 1 0 0 0,0 0 0 0 0,0-1 1 0 0,0 1-1 0 0,-1 1 0 0 0,0-1 0 0 0,0 0 1 0 0,0 1-1 0 0,0-1 0 0 0,0 1 1 0 0,-1-1-1 0 0,0 1 0 0 0,0 0 0 0 0,0-1 1 0 0,-1 1-1 0 0,1 0 0 0 0,-1 0 0 0 0,0 0 1 0 0,-1 0-1 0 0,-1 8 0 0 0,0 0 6 0 0,0 0 0 0 0,-2 0 0 0 0,1 0 0 0 0,-2 0 0 0 0,1-1 0 0 0,-2 0 0 0 0,-13 23-1 0 0,10-22-1 0 0,-1 0 0 0 0,-1 0-1 0 0,0-1 1 0 0,-1-1-1 0 0,0 0 1 0 0,-1 0 0 0 0,0-1-1 0 0,-1-1 1 0 0,0 0-1 0 0,0-1 1 0 0,-1 0 0 0 0,-17 5-1 0 0,14-9-477 0 0,0-1-1 0 0,-1-1 1 0 0,1-1 0 0 0,-1-1-1 0 0,-23-2 1 0 0,-5 1-1416 0 0,32 0 1252 0 0,0 0 0 0 0,0-1 0 0 0,0 0 0 0 0,-23-8 0 0 0,7 3-1205 0 0,17 4 549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6.80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 38 1280 0 0,'-1'-9'7207'0'0,"21"8"-7095"0"0,35-5 512 0 0,102-6 664 0 0,-92 2-1947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7.76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725 31 1700 0 0,'-4'-29'8027'0'0,"1"29"-7980"0"0,1-1 0 0 0,-1 1 0 0 0,1 0 1 0 0,-1 0-1 0 0,1 0 0 0 0,-1 0 0 0 0,0 0 0 0 0,1 1 0 0 0,-1-1 1 0 0,1 1-1 0 0,-3 1 0 0 0,-41 13-13 0 0,0 3 0 0 0,2 2 0 0 0,0 1 0 0 0,1 3 0 0 0,2 1 0 0 0,0 2 0 0 0,2 2 1 0 0,-48 45-1 0 0,72-59-44 0 0,0 0 1 0 0,0 2 0 0 0,2-1 0 0 0,0 2 0 0 0,1 0-1 0 0,1 0 1 0 0,1 1 0 0 0,0 0 0 0 0,-7 22-1 0 0,8-13 35 0 0,2 1 0 0 0,0 0-1 0 0,2 0 1 0 0,1 1-1 0 0,1 58 1 0 0,3-75-16 0 0,1-1 1 0 0,0 1-1 0 0,1-1 0 0 0,1 0 0 0 0,0 0 1 0 0,0 0-1 0 0,1 0 0 0 0,1-1 0 0 0,0 1 1 0 0,0-1-1 0 0,1 0 0 0 0,1-1 0 0 0,0 1 1 0 0,0-1-1 0 0,1-1 0 0 0,0 0 0 0 0,1 0 1 0 0,10 8-1 0 0,-16-15 8 0 0,0 0 0 0 0,0 0 0 0 0,0-1 1 0 0,1 1-1 0 0,-1-1 0 0 0,0 0 0 0 0,1 0 0 0 0,-1-1 0 0 0,1 1 1 0 0,-1-1-1 0 0,1 1 0 0 0,-1-1 0 0 0,1 0 0 0 0,-1 0 0 0 0,1-1 0 0 0,0 1 1 0 0,6-2-1 0 0,1-2 28 0 0,0 0 0 0 0,0-1 1 0 0,19-10-1 0 0,-16 7-39 0 0,-9 5 62 0 0,1 0 0 0 0,-1 0 0 0 0,-1-1 0 0 0,1 0-1 0 0,0 0 1 0 0,-1 0 0 0 0,0 0 0 0 0,0-1 0 0 0,0 0 0 0 0,-1 1 0 0 0,1-1-1 0 0,-1-1 1 0 0,0 1 0 0 0,-1 0 0 0 0,1-1 0 0 0,-1 0 0 0 0,0 1 0 0 0,1-7-1 0 0,-3 11 54 0 0,-3-5-95 0 0,0 1-1 0 0,-1 0 1 0 0,0 0-1 0 0,0 0 1 0 0,0 0-1 0 0,0 1 1 0 0,-1 0-1 0 0,0-1 1 0 0,0 2-1 0 0,0-1 1 0 0,0 1-1 0 0,0-1 1 0 0,-1 2-1 0 0,1-1 1 0 0,-1 0-1 0 0,0 1 1 0 0,0 0-1 0 0,0 1 1 0 0,0-1-1 0 0,0 1 1 0 0,0 0-1 0 0,-1 1 1 0 0,1-1-1 0 0,-9 2 1 0 0,-5-1-318 0 0,0 2 0 0 0,0 0 1 0 0,1 1-1 0 0,-1 1 0 0 0,1 1 1 0 0,-27 11-1 0 0,-19 10-3934 0 0,29-12-15 0 0,28-11 3191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8.63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188 81 856 0 0,'-9'-1'450'0'0,"0"0"0"0"0,0 0 0 0 0,0-1 0 0 0,0 0 0 0 0,-11-5 0 0 0,12 4 58 0 0,-1 1 0 0 0,1-1 0 0 0,-1 1 0 0 0,1 1 0 0 0,-13-1 1 0 0,67 0 137 0 0,89-15 0 0 0,-90 10-456 0 0,72-2-1 0 0,8-1 1055 0 0,-120 8-255 0 0,-12 0-372 0 0,-33-2-188 0 0,17 3-483 0 0,0 1 1 0 0,-35 5-1 0 0,-189 35-807 0 0,141-23-947 0 0,78-16-3407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7.60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 53 1152 0 0,'-8'-7'5985'0'0,"230"-13"-5167"0"0,186 7 407 0 0,-307 14-891 0 0,75-15 496 0 0,-133 16-616 0 0,-28 1-2178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7.98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45 1436 0 0,'1'1'130'0'0,"0"-1"0"0"0,-1 1 0 0 0,1 0 0 0 0,0-1 0 0 0,0 1 0 0 0,0 0 0 0 0,0-1 0 0 0,0 1 0 0 0,0-1 0 0 0,0 1 0 0 0,0-1 0 0 0,0 0 0 0 0,0 1 0 0 0,0-1 1 0 0,0 0-1 0 0,0 0 0 0 0,0 0 0 0 0,0 1 0 0 0,0-1 0 0 0,0 0 0 0 0,0-1 0 0 0,2 1 0 0 0,40 4 599 0 0,359-18 2338 0 0,-192-1-2099 0 0,-126 11-486 0 0,83-15 1 0 0,-148 17-330 0 0,-1 0-1 0 0,1 1 0 0 0,25 3 0 0 0,-3-1 186 0 0,-40-1-403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1.02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2280 0 0,'0'0'5736'0'0,"1"1"-5706"0"0,-1 0 0 0 0,1 0 0 0 0,-1 1 0 0 0,1-1 0 0 0,-1 0 0 0 0,1-1 0 0 0,0 1 0 0 0,-1 0 0 0 0,1 0 1 0 0,0 0-1 0 0,0 0 0 0 0,0 0 0 0 0,-1-1 0 0 0,1 1 0 0 0,2 1 0 0 0,73-2 1797 0 0,-74 0-1711 0 0,39 0-1102 0 0,2 1-946 0 0,-16 0 546 0 0,0-1 0 0 0,32-4 0 0 0,4-8 390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0.51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57 2184 0 0,'1'2'97'0'0,"-1"-1"0"0"0,1 1 0 0 0,0-1 0 0 0,0 1-1 0 0,0-1 1 0 0,1 0 0 0 0,-1 0 0 0 0,0 1 0 0 0,0-1 0 0 0,1 0 0 0 0,-1 0-1 0 0,0 0 1 0 0,1-1 0 0 0,-1 1 0 0 0,1 0 0 0 0,-1 0 0 0 0,1-1 0 0 0,0 1-1 0 0,-1-1 1 0 0,1 0 0 0 0,0 1 0 0 0,-1-1 0 0 0,1 0 0 0 0,2 0-1 0 0,52 1 577 0 0,-40-2-304 0 0,36-2 167 0 0,84-15-1 0 0,3 0-340 0 0,101-12-4966 0 0,-196 20 3677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1.38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149 1 1892 0 0,'3'5'4068'0'0,"-6"21"-3134"0"0,-10 38-705 0 0,-87 215 1464 0 0,90-257-1544 0 0,5-13-45 0 0,1-1-1 0 0,1 1 0 0 0,-1 0 0 0 0,1 0 0 0 0,1 1 0 0 0,-3 12 1 0 0,5-22-101 0 0,42 13 124 0 0,76-5-42 0 0,133-8 0 0 0,-95-3-177 0 0,-77 3-1573 0 0,-55-11-3092 0 0,-21 4 3703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1.77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505 25 2104 0 0,'-1'-2'156'0'0,"1"1"-1"0"0,0 0 1 0 0,0 0-1 0 0,-1-1 1 0 0,1 1-1 0 0,-1 0 1 0 0,1 0 0 0 0,-1 0-1 0 0,0-1 1 0 0,1 1-1 0 0,-1 0 1 0 0,0 0-1 0 0,0 0 1 0 0,1 0-1 0 0,-1 0 1 0 0,0 0-1 0 0,0 1 1 0 0,0-1-1 0 0,0 0 1 0 0,0 0 0 0 0,-1 1-1 0 0,-1-2 1 0 0,1 3-68 0 0,0 1 1 0 0,-1-1 0 0 0,1 1 0 0 0,0 0 0 0 0,0-1-1 0 0,0 1 1 0 0,1 0 0 0 0,-1 0 0 0 0,0 0 0 0 0,1 1 0 0 0,-2 1-1 0 0,1-1-150 0 0,-24 32 421 0 0,2 1 0 0 0,-36 72 0 0 0,-26 87 171 0 0,36-75-211 0 0,-154 372-1477 0 0,195-464-186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2.24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244 41 2296 0 0,'3'-9'3393'0'0,"-13"20"-1894"0"0,-30 43-1429 0 0,10-14 293 0 0,3-4-157 0 0,2 1-1 0 0,1 2 1 0 0,2 0 0 0 0,-29 72 0 0 0,47-96-172 0 0,0 1-1 0 0,0 0 0 0 0,2 1 1 0 0,0-1-1 0 0,0 0 1 0 0,3 28-1 0 0,-1-42-31 0 0,0 1-1 0 0,1 0 1 0 0,0 0-1 0 0,0-1 1 0 0,0 1-1 0 0,0 0 1 0 0,0-1 0 0 0,0 1-1 0 0,1-1 1 0 0,-1 0-1 0 0,1 1 1 0 0,0-1-1 0 0,-1 0 1 0 0,1 0-1 0 0,0 0 1 0 0,0 0-1 0 0,1 0 1 0 0,-1-1-1 0 0,0 1 1 0 0,4 1 0 0 0,-1 0 10 0 0,0 0 1 0 0,0 0 0 0 0,0-1 0 0 0,1 0-1 0 0,-1 0 1 0 0,1 0 0 0 0,-1-1 0 0 0,1 1-1 0 0,8 0 1 0 0,-2-1 17 0 0,0-1 0 0 0,-1 0 0 0 0,1-1 0 0 0,0 0 0 0 0,-1 0 0 0 0,1-1 0 0 0,-1-1 0 0 0,0 0 0 0 0,0 0 0 0 0,0-1 0 0 0,0-1 0 0 0,0 0 0 0 0,-1 0 0 0 0,0-1 0 0 0,0 0 0 0 0,0-1 0 0 0,-1 0 0 0 0,12-13 0 0 0,-4 1 35 0 0,-1-1 1 0 0,-1-1 0 0 0,-1 0 0 0 0,-1-2 0 0 0,-1 1 0 0 0,0-1-1 0 0,-2-1 1 0 0,-1 0 0 0 0,-1 0 0 0 0,-1-1 0 0 0,-1 0 0 0 0,-1 0-1 0 0,-1-1 1 0 0,-2 1 0 0 0,0-32 0 0 0,-2 52-83 0 0,0 0 0 0 0,-1 0 0 0 0,1 0 0 0 0,-1 1 0 0 0,0-1 0 0 0,0 0 1 0 0,-1 0-1 0 0,0 1 0 0 0,0-1 0 0 0,0 1 0 0 0,0-1 0 0 0,0 1 0 0 0,-1 0 0 0 0,0 0 0 0 0,0 0 0 0 0,0 0 0 0 0,0 1 0 0 0,-1-1 1 0 0,1 1-1 0 0,-1 0 0 0 0,0 0 0 0 0,0 0 0 0 0,0 1 0 0 0,-1-1 0 0 0,1 1 0 0 0,0 0 0 0 0,-1 0 0 0 0,0 0 0 0 0,1 1 1 0 0,-9-2-1 0 0,-14-2-778 0 0,1 0 0 0 0,-1 2 0 0 0,0 2 0 0 0,-38 1 0 0 0,35 0-283 0 0,-53 0-1620 0 0,59 0 1354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3.93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21 1 1224 0 0,'0'0'818'0'0,"0"3"-152"0"0,0-2-606 0 0,1 0 1 0 0,-1-1 0 0 0,0 1 0 0 0,0-1-1 0 0,0 1 1 0 0,0 0 0 0 0,0-1 0 0 0,0 1 0 0 0,0 0-1 0 0,0-1 1 0 0,0 1 0 0 0,0-1 0 0 0,-1 1 0 0 0,1 0-1 0 0,0-1 1 0 0,0 1 0 0 0,0-1 0 0 0,-1 1-1 0 0,1-1 1 0 0,0 1 0 0 0,-1-1 0 0 0,1 1 0 0 0,-1-1-1 0 0,1 1 1 0 0,0-1 0 0 0,-1 1 0 0 0,1-1-1 0 0,-17 2 3484 0 0,22 5-3400 0 0,-4-5-129 0 0,1 0-1 0 0,0 0 1 0 0,0 0 0 0 0,-1 0 0 0 0,1 0 0 0 0,0-1 0 0 0,1 1 0 0 0,-1-1 0 0 0,0 1-1 0 0,0-1 1 0 0,1 0 0 0 0,-1 1 0 0 0,1-1 0 0 0,3 1 0 0 0,50 2 441 0 0,317-4 2266 0 0,-360-7-3626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4.49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190 15 1332 0 0,'9'-4'234'0'0,"1"1"0"0"0,-1 1-1 0 0,1 0 1 0 0,-1 0 0 0 0,1 1-1 0 0,0 0 1 0 0,0 1 0 0 0,-1 0-1 0 0,1 1 1 0 0,0 0 0 0 0,0 0 0 0 0,-1 1-1 0 0,1 0 1 0 0,-1 0 0 0 0,11 6-1 0 0,-9-5-191 0 0,-1 1-1 0 0,1 1 1 0 0,-1 0-1 0 0,0 1 1 0 0,-1 0-1 0 0,1 0 1 0 0,-1 1-1 0 0,0 0 1 0 0,-1 0-1 0 0,0 1 1 0 0,0 0 0 0 0,0 1-1 0 0,7 12 1 0 0,-13-18 20 0 0,-1 0 1 0 0,0 0 0 0 0,0-1 0 0 0,0 1-1 0 0,0 0 1 0 0,-1 0 0 0 0,1 0 0 0 0,-1 0-1 0 0,0 0 1 0 0,0 0 0 0 0,0 0 0 0 0,0 0-1 0 0,0 0 1 0 0,-1 0 0 0 0,1 0 0 0 0,-1 0 0 0 0,0 0-1 0 0,0 0 1 0 0,0-1 0 0 0,0 1 0 0 0,-1 0-1 0 0,1 0 1 0 0,-1-1 0 0 0,1 1 0 0 0,-1-1-1 0 0,0 0 1 0 0,-2 3 0 0 0,-7 7 85 0 0,1-2 0 0 0,-1 1 0 0 0,-24 16-1 0 0,15-13 15 0 0,0-2-1 0 0,-1-1 1 0 0,-1 0-1 0 0,1-2 1 0 0,-30 10-1 0 0,22-6-155 0 0,29-7-319 0 0,14 1 191 0 0,43 5-107 0 0,-47-11 215 0 0,-1 1 1 0 0,0 0-1 0 0,0 0 1 0 0,0 1-1 0 0,0 0 1 0 0,10 5-1 0 0,-17-7 14 0 0,1 1-1 0 0,-1 0 0 0 0,0 0 1 0 0,1 0-1 0 0,-1 0 1 0 0,0 0-1 0 0,0 0 1 0 0,-1 1-1 0 0,1-1 1 0 0,0 1-1 0 0,-1-1 1 0 0,1 1-1 0 0,-1-1 1 0 0,0 1-1 0 0,0 0 0 0 0,0 0 1 0 0,0 0-1 0 0,0 0 1 0 0,-1 0-1 0 0,1 0 1 0 0,-1 0-1 0 0,0 0 1 0 0,0 5-1 0 0,0-1 24 0 0,-1-1-1 0 0,1 1 0 0 0,-1-1 1 0 0,-1 0-1 0 0,1 1 1 0 0,-1-1-1 0 0,0 0 1 0 0,0 0-1 0 0,-1 0 1 0 0,0 0-1 0 0,0 0 0 0 0,0 0 1 0 0,-7 8-1 0 0,3-6 9 0 0,-1 0 0 0 0,0 0 0 0 0,0-1-1 0 0,0 0 1 0 0,-1-1 0 0 0,0 0 0 0 0,-15 8 0 0 0,-8 0 28 0 0,0-2 0 0 0,0 0 0 0 0,-1-3 0 0 0,-38 7 0 0 0,66-15-224 0 0,0 0 1 0 0,0 0-1 0 0,0 0 0 0 0,0-1 1 0 0,0 0-1 0 0,0 0 0 0 0,0-1 0 0 0,0 1 1 0 0,-8-3-1 0 0,11 3 17 0 0,0-1 0 0 0,0 0 0 0 0,1 0 1 0 0,-1 0-1 0 0,0 0 0 0 0,0 0 0 0 0,1-1 0 0 0,-1 1 0 0 0,0 0 0 0 0,1-1 0 0 0,-1 1 1 0 0,1-1-1 0 0,0 0 0 0 0,0 1 0 0 0,-1-1 0 0 0,1 0 0 0 0,0 0 0 0 0,0 0 1 0 0,1 1-1 0 0,-1-1 0 0 0,0 0 0 0 0,1 0 0 0 0,-1 0 0 0 0,0-3 0 0 0,2-6-972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4.94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78 0 1272 0 0,'1'0'82'0'0,"0"1"-1"0"0,0-1 1 0 0,0 0-1 0 0,0 1 1 0 0,0-1-1 0 0,0 1 1 0 0,0-1-1 0 0,0 1 1 0 0,-1-1 0 0 0,1 1-1 0 0,0 0 1 0 0,0-1-1 0 0,0 1 1 0 0,-1 0-1 0 0,1 0 1 0 0,-1-1-1 0 0,1 1 1 0 0,0 0-1 0 0,-1 0 1 0 0,1 0 0 0 0,-1 0-1 0 0,0 0 1 0 0,1 0-1 0 0,-1 0 1 0 0,0 0-1 0 0,0 0 1 0 0,1 0-1 0 0,-1 0 1 0 0,0 0-1 0 0,0 0 1 0 0,0 0 0 0 0,0 1-1 0 0,-1 46 688 0 0,0-32-416 0 0,0 9-27 0 0,-1 1 0 0 0,-2 0 1 0 0,0-1-1 0 0,-12 35 0 0 0,-40 98 902 0 0,48-135-1065 0 0,4 14 281 0 0,5-26-176 0 0,4-5-223 0 0,4-1-41 0 0,-1 0 0 0 0,1 0 0 0 0,0-1 0 0 0,0 0 0 0 0,0-1-1 0 0,0 0 1 0 0,1-1 0 0 0,-1 1 0 0 0,14 0 0 0 0,14 0 32 0 0,45-2 0 0 0,-48-1-32 0 0,-2-2-1 0 0,1 0 0 0 0,44-11 0 0 0,10-2 144 0 0,3 2 78 0 0,-87 13-107 0 0,49 0 499 0 0,-51 0-557 0 0,0 0-235 0 0,0 0-1 0 0,1 1 1 0 0,-1-1 0 0 0,0 0-1 0 0,0 0 1 0 0,1 0-1 0 0,-1 0 1 0 0,0 0 0 0 0,0 0-1 0 0,1 0 1 0 0,-1 0-1 0 0,0 0 1 0 0,0-1 0 0 0,1 1-1 0 0,-1 0 1 0 0,0-1-1 0 0,0 1 1 0 0,0-1 0 0 0,0 1-1 0 0,0-1 1 0 0,0 0 0 0 0,1 0-1 0 0,-2 1 1 0 0,1-1-1 0 0,0 0 1 0 0,0 0 0 0 0,0 0-1 0 0,0 0 1 0 0,0 0-1 0 0,-1 0 1 0 0,1 0 0 0 0,0 0-1 0 0,-1 0 1 0 0,2-3-1 0 0,-4-1-882 0 0,-3 1 20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5.33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378 5 1480 0 0,'-2'-4'2898'0'0,"-3"17"-1487"0"0,-4 18-505 0 0,-89 295 2865 0 0,63-237-4038 0 0,-72 132 0 0 0,6-15-5977 0 0,80-172 5152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7.01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348 119 1744 0 0,'0'0'957'0'0,"1"0"-928"0"0,-1 0 1 0 0,1 1-1 0 0,-1-1 1 0 0,1 0 0 0 0,0 0-1 0 0,-1 0 1 0 0,1 0-1 0 0,0 0 1 0 0,-1 0-1 0 0,1 0 1 0 0,0 0-1 0 0,-1 0 1 0 0,1-1-1 0 0,-1 1 1 0 0,1 0-1 0 0,0 0 1 0 0,-1 0-1 0 0,1-1 1 0 0,-1 1-1 0 0,1 0 1 0 0,0-1-1 0 0,-1 1 1 0 0,1-1-1 0 0,0 0 1 0 0,-3-26 5218 0 0,1 27-5146 0 0,-6 2-92 0 0,1 0 0 0 0,0 0 1 0 0,0 0-1 0 0,0 1 0 0 0,0 0 0 0 0,0 0 1 0 0,1 0-1 0 0,-1 1 0 0 0,-6 5 0 0 0,-50 42 69 0 0,33-21-48 0 0,0 1 0 0 0,2 2-1 0 0,2 1 1 0 0,1 0 0 0 0,1 2 0 0 0,-30 65 0 0 0,48-88 2 0 0,1 0 1 0 0,0 0-1 0 0,1 1 1 0 0,1-1-1 0 0,0 1 1 0 0,0 0-1 0 0,2-1 1 0 0,0 17 0 0 0,1-23-31 0 0,0 0 0 0 0,1 0 0 0 0,-1 0 0 0 0,1 0 1 0 0,1 0-1 0 0,-1-1 0 0 0,1 1 0 0 0,1-1 1 0 0,-1 0-1 0 0,1 1 0 0 0,0-2 0 0 0,0 1 0 0 0,9 9 1 0 0,-5-6 2 0 0,0-1 1 0 0,0-1-1 0 0,0 0 1 0 0,1 0-1 0 0,0 0 1 0 0,1-1-1 0 0,-1 0 1 0 0,16 6 0 0 0,-20-11 10 0 0,-1 0 0 0 0,1 0 0 0 0,-1 0 0 0 0,1-1 0 0 0,-1 1 0 0 0,1-1 0 0 0,-1 0 0 0 0,1 0 0 0 0,-1-1 0 0 0,1 0 0 0 0,-1 1 1 0 0,1-2-1 0 0,6-1 0 0 0,59-30 195 0 0,-36 15-35 0 0,-8 6-50 0 0,-1-2 1 0 0,-1 0 0 0 0,0-1 0 0 0,-1-2 0 0 0,-1 0-1 0 0,0-1 1 0 0,-1-1 0 0 0,19-24 0 0 0,-29 30-47 0 0,0-1 0 0 0,-1-1 0 0 0,-1 0 0 0 0,0 0 0 0 0,-1-1 0 0 0,0 0 0 0 0,-1 0 0 0 0,6-26 0 0 0,-6 12 25 0 0,-2 0 1 0 0,-1-1-1 0 0,-2 1 0 0 0,-1-33 0 0 0,0 53-92 0 0,-2 1 0 0 0,1-1-1 0 0,-1 0 1 0 0,-1 0-1 0 0,0 0 1 0 0,0 1-1 0 0,-1-1 1 0 0,-6-13 0 0 0,-4-8 1 0 0,10 23-20 0 0,0-1 0 0 0,-1 1-1 0 0,0 0 1 0 0,-8-12 0 0 0,10 18-57 0 0,1 1-1 0 0,-1-1 1 0 0,0 0-1 0 0,0 0 1 0 0,0 0 0 0 0,0 1-1 0 0,0-1 1 0 0,0 1-1 0 0,0 0 1 0 0,-1 0 0 0 0,1 0-1 0 0,0 0 1 0 0,-1 0-1 0 0,1 0 1 0 0,-1 0 0 0 0,1 1-1 0 0,-1-1 1 0 0,1 1 0 0 0,-1 0-1 0 0,-2 0 1 0 0,-17 2-658 0 0,0 0 0 0 0,1 2 1 0 0,0 1-1 0 0,0 0 0 0 0,0 2 0 0 0,-30 13 1 0 0,-7 2-1264 0 0,18-8 870 0 0,0 3 39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8.59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289 82 1504 0 0,'0'-21'1601'0'0,"0"17"-1228"0"0,-1 1-322 0 0,1 0-1 0 0,-1 0 1 0 0,0 0 0 0 0,0 0 0 0 0,0 0 0 0 0,0 0 0 0 0,-1 1 0 0 0,1-1 0 0 0,-1 1 0 0 0,0-1 0 0 0,1 1 0 0 0,-1-1 0 0 0,0 1-1 0 0,-3-2 1 0 0,3 2-61 0 0,-7-11 1328 0 0,7 27-1097 0 0,-20 65 274 0 0,-5-1 0 0 0,-2 0-1 0 0,-75 137 1 0 0,81-177-321 0 0,17-30-113 0 0,0 0 0 0 0,1 1 0 0 0,0-1 0 0 0,0 1 0 0 0,1 0-1 0 0,0 0 1 0 0,1 0 0 0 0,0 1 0 0 0,1-1 0 0 0,-2 11 0 0 0,4-19-60 0 0,1 0 0 0 0,0 0 0 0 0,-1 0 0 0 0,1 0 1 0 0,0 0-1 0 0,-1-1 0 0 0,1 1 0 0 0,0 0 0 0 0,0 0 1 0 0,0-1-1 0 0,0 1 0 0 0,-1 0 0 0 0,1-1 0 0 0,0 1 0 0 0,0-1 1 0 0,0 1-1 0 0,0-1 0 0 0,1 1 0 0 0,-1-1 0 0 0,0 0 1 0 0,0 0-1 0 0,0 1 0 0 0,1-1 0 0 0,26 4 16 0 0,27 0-31 0 0,-1-2-1 0 0,1-2 1 0 0,101-15-1 0 0,41-10 30 0 0,-160 20-245 0 0,66-1 1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8.9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448 35 1744 0 0,'-3'-13'1046'0'0,"-3"-8"1301"0"0,6 21-2320 0 0,-1 0-1 0 0,1 0 1 0 0,-1 0 0 0 0,1 0 0 0 0,0-1 0 0 0,-1 1 0 0 0,1 0-1 0 0,-1 0 1 0 0,1 0 0 0 0,-1 0 0 0 0,1 0 0 0 0,-1 0 0 0 0,1 0-1 0 0,0 0 1 0 0,-1 0 0 0 0,1 0 0 0 0,-1 1 0 0 0,1-1 0 0 0,-1 0-1 0 0,1 0 1 0 0,0 0 0 0 0,-1 0 0 0 0,1 1 0 0 0,-1-1 0 0 0,1 0-1 0 0,0 0 1 0 0,-1 1 0 0 0,1-1 0 0 0,0 0 0 0 0,-1 1 0 0 0,1-1-1 0 0,0 0 1 0 0,0 1 0 0 0,-1-1 0 0 0,1 0 0 0 0,0 1 0 0 0,0-1-1 0 0,0 1 1 0 0,-1-1 0 0 0,1 0 0 0 0,0 1 0 0 0,0-1 0 0 0,0 1-1 0 0,0-1 1 0 0,0 1 0 0 0,0 0 0 0 0,-57 102 1061 0 0,-75 194 0 0 0,127-285-1033 0 0,-147 363 1294 0 0,130-316-1193 0 0,9-21-320 0 0,-25 47 1 0 0,34-72-793 0 0,33-32-4300 0 0,-21 12 5061 0 0,9-8-1089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1.12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1452 162 1140 0 0,'11'-8'5028'0'0,"-11"8"-4896"0"0,0-1-61 0 0,0 0 1 0 0,0 1-1 0 0,0-1 0 0 0,-1 1 0 0 0,1-1 0 0 0,0 1 1 0 0,-1-1-1 0 0,1 1 0 0 0,-1-1 0 0 0,1 1 1 0 0,0-1-1 0 0,-1 1 0 0 0,1 0 0 0 0,-1-1 1 0 0,1 1-1 0 0,-1-1 0 0 0,1 1 0 0 0,-1 0 1 0 0,0 0-1 0 0,1-1 0 0 0,-1 1 0 0 0,1 0 1 0 0,-1 0-1 0 0,1 0 0 0 0,-1 0 0 0 0,0 0 1 0 0,0 0-1 0 0,-292-35 1544 0 0,-12-1-878 0 0,-130-29 187 0 0,413 63-892 0 0,-17-4-9 0 0,76 36-203 0 0,50 26 63 0 0,108 90 1 0 0,-162-118 112 0 0,-1 1-1 0 0,-2 2 1 0 0,-1 1-1 0 0,-1 2 1 0 0,-2 0-1 0 0,22 39 1 0 0,-43-64 6 0 0,-1 0 0 0 0,1 0 0 0 0,-1 1 0 0 0,-1-1 0 0 0,0 1 0 0 0,0 0 0 0 0,-1 0 0 0 0,0 0 0 0 0,-1 0 1 0 0,0 0-1 0 0,-1 1 0 0 0,0-1 0 0 0,0 0 0 0 0,-1 0 0 0 0,0 0 0 0 0,-1 0 0 0 0,-4 15 0 0 0,0-11 6 0 0,0 0 1 0 0,0-1-1 0 0,-2 0 0 0 0,1 0 1 0 0,-2-1-1 0 0,1 0 0 0 0,-2 0 0 0 0,1-1 1 0 0,-2 0-1 0 0,0-1 0 0 0,-18 14 0 0 0,-7 2 12 0 0,-1-1 0 0 0,-2-2 0 0 0,0-1 0 0 0,-68 26 0 0 0,-174 44 106 0 0,34-14-184 0 0,247-78 52 0 0,-1 0-1 0 0,0 0 0 0 0,0 0 0 0 0,1 0 0 0 0,-1 0 1 0 0,0 1-1 0 0,1-1 0 0 0,-1 0 0 0 0,0 0 1 0 0,1 1-1 0 0,-1-1 0 0 0,0 0 0 0 0,1 1 0 0 0,-1-1 1 0 0,0 0-1 0 0,1 1 0 0 0,-1-1 0 0 0,1 1 1 0 0,-1-1-1 0 0,1 1 0 0 0,-1-1 0 0 0,1 1 0 0 0,-1 0 1 0 0,1-1-1 0 0,0 1 0 0 0,-1 0 0 0 0,1-1 0 0 0,0 1 1 0 0,0 0-1 0 0,-1-1 0 0 0,1 1 0 0 0,0 1 1 0 0,21 8-54 0 0,43-1 71 0 0,463-4-65 0 0,-324-6 152 0 0,-109-9 71 0 0,-92 10-164 0 0,14 0-1078 0 0,53-55-6410 0 0,-43 39 6339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9.50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42 0 1416 0 0,'0'8'457'0'0,"-1"-1"0"0"0,-1 0 0 0 0,1 0 0 0 0,-1 0 0 0 0,0 0 0 0 0,-1 0 0 0 0,-5 10 0 0 0,5-11-358 0 0,0 1 0 0 0,1 0 0 0 0,-1-1 1 0 0,1 1-1 0 0,0 0 0 0 0,1 1 1 0 0,-1 10-1 0 0,2-17-6 0 0,3 13 181 0 0,1-9-258 0 0,1 0 0 0 0,0-1-1 0 0,1 0 1 0 0,-1 0 0 0 0,1 0 0 0 0,0-1-1 0 0,0 0 1 0 0,0 0 0 0 0,0 0-1 0 0,0-1 1 0 0,1 0 0 0 0,-1 0 0 0 0,1-1-1 0 0,12 2 1 0 0,21 2 127 0 0,54-1 0 0 0,-39-2 53 0 0,-48-1-189 0 0,0 0 0 0 0,-1 0 0 0 0,1 1 0 0 0,0 0 0 0 0,0 0 0 0 0,-1 0 1 0 0,1 1-1 0 0,-1 0 0 0 0,0 0 0 0 0,0 0 0 0 0,0 1 0 0 0,0 0 0 0 0,8 8 1 0 0,-11-9 16 0 0,-1 0 0 0 0,1 0 0 0 0,0 0 0 0 0,-1 0 0 0 0,0 1 1 0 0,0-1-1 0 0,0 1 0 0 0,0 0 0 0 0,0-1 0 0 0,-1 1 1 0 0,0 0-1 0 0,1 0 0 0 0,-2 0 0 0 0,1 0 0 0 0,0 0 1 0 0,-1 0-1 0 0,0 0 0 0 0,1 0 0 0 0,-2 1 0 0 0,1-1 0 0 0,0 0 1 0 0,-1 0-1 0 0,0 0 0 0 0,0 0 0 0 0,-3 7 0 0 0,-1 3 35 0 0,-1-1 0 0 0,-1 0 0 0 0,0 0 0 0 0,-1-1 0 0 0,0 0 0 0 0,-1 0 0 0 0,0-1 0 0 0,0 0 0 0 0,-2 0 0 0 0,-11 9 0 0 0,4-6-19 0 0,0-1 0 0 0,-1-1 0 0 0,-1-1 0 0 0,0 0 0 0 0,0-2 0 0 0,-23 8 0 0 0,38-16-245 0 0,-1 1 1 0 0,0-2-1 0 0,0 1 0 0 0,0-1 0 0 0,0 0 0 0 0,0 0 0 0 0,0-1 1 0 0,1 0-1 0 0,-1 0 0 0 0,0 0 0 0 0,0 0 0 0 0,1-1 1 0 0,-1 0-1 0 0,1 0 0 0 0,-1-1 0 0 0,1 0 0 0 0,0 0 1 0 0,0 0-1 0 0,0 0 0 0 0,1-1 0 0 0,-1 0 0 0 0,1 0 1 0 0,-1 0-1 0 0,2 0 0 0 0,-1-1 0 0 0,0 1 0 0 0,-2-6 1 0 0,-5-9-786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29.87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96 1216 0 0,'53'-17'915'0'0,"1"2"-1"0"0,0 3 1 0 0,1 1-1 0 0,100-4 1 0 0,-31 3 161 0 0,-56 7-27 0 0,89 4 0 0 0,-66 2 28 0 0,-73-9-1756 0 0,-85 13-4924 0 0,39 2 4501 0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32.76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103 179 1544 0 0,'0'0'1706'0'0,"0"-21"1945"0"0,-1-3-3048 0 0,0 13-351 0 0,1 0 0 0 0,0 1 0 0 0,1-1 0 0 0,0 0 0 0 0,1 1 0 0 0,5-20 0 0 0,-1-6 557 0 0,-7 32-596 0 0,-1 28-187 0 0,-13 119-15 0 0,-51 216 0 0 0,32-240 638 0 0,39-130-1803 0 0,1 0-1 0 0,0 1 0 0 0,0-1 1 0 0,1 1-1 0 0,0 1 1 0 0,11-11-1 0 0,-14 15 762 0 0,10-10-839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33.34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128 71 1008 0 0,'6'-8'1288'0'0,"-1"0"0"0"0,0 0-1 0 0,0-1 1 0 0,-1 1 0 0 0,0-1 0 0 0,4-12-1 0 0,-12 62-1052 0 0,-1-1 0 0 0,-2 0-1 0 0,-18 57 1 0 0,5-22-126 0 0,6-14-8 0 0,-51 181 220 0 0,64-239-386 0 0,-1 4 14 0 0,0-1-1 0 0,0 1 1 0 0,-1-1 0 0 0,0 0-1 0 0,0 0 1 0 0,-6 7 0 0 0,10-48-7165 0 0,9 16 6178 0 0,2-2-32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34.28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130 117 1132 0 0,'13'-16'5578'0'0,"6"-8"-4169"0"0,-6 15-1389 0 0,0 0-1 0 0,0 0 0 0 0,1 2 0 0 0,0-1 1 0 0,0 2-1 0 0,0 0 0 0 0,1 1 0 0 0,0 0 0 0 0,0 1 1 0 0,0 1-1 0 0,26-3 0 0 0,-36 6-22 0 0,1 0-1 0 0,-1 0 1 0 0,1 1 0 0 0,-1 0-1 0 0,1 0 1 0 0,-1 0 0 0 0,0 0-1 0 0,1 1 1 0 0,-1 0 0 0 0,0 0-1 0 0,0 1 1 0 0,0-1-1 0 0,-1 1 1 0 0,1 0 0 0 0,0 0-1 0 0,-1 1 1 0 0,0-1 0 0 0,0 1-1 0 0,0 0 1 0 0,0 0 0 0 0,4 7-1 0 0,-4-5 9 0 0,0 0 0 0 0,-1-1 0 0 0,0 1 0 0 0,0 1 0 0 0,0-1 0 0 0,-1 0 0 0 0,0 1-1 0 0,0-1 1 0 0,0 1 0 0 0,-1 0 0 0 0,0-1 0 0 0,-1 1 0 0 0,1 0 0 0 0,-1 0 0 0 0,-1-1 0 0 0,1 1 0 0 0,-1 0 0 0 0,-2 10-1 0 0,-7 12 28 0 0,-1 0-1 0 0,-1-1 1 0 0,-1 0 0 0 0,-2-1-1 0 0,-1 0 1 0 0,-1-2-1 0 0,-26 33 1 0 0,20-31 106 0 0,-1-1 0 0 0,-1-2 0 0 0,-1 0 1 0 0,-1-1-1 0 0,-1-2 0 0 0,-40 24 1 0 0,46-34 47 0 0,-1 0 0 0 0,0-1 1 0 0,-45 11-1 0 0,68-21-174 0 0,0 0 1 0 0,0 1-1 0 0,0-1 1 0 0,0 0-1 0 0,0 0 1 0 0,0 0-1 0 0,0 0 0 0 0,0 0 1 0 0,0 0-1 0 0,0 0 1 0 0,0 0-1 0 0,0 0 1 0 0,-1 1 136 0 0,1-1-137 0 0,16 0 54 0 0,36-7-102 0 0,476-71-85 0 0,-516 76 118 0 0,241-22-1 0 0,-223 21 652 0 0,-9 0-2933 0 0,-53 2-3003 0 0,20 1 4189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3.23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77 46 848 0 0,'-18'-4'9932'0'0,"18"3"-9930"0"0,1 0-1 0 0,-1 0 1 0 0,1-1-1 0 0,-1 1 0 0 0,1 0 1 0 0,-1 0-1 0 0,1 0 1 0 0,0-1-1 0 0,0 1 0 0 0,0 0 1 0 0,0 0-1 0 0,-1 0 1 0 0,1 1-1 0 0,1-1 0 0 0,-1 0 1 0 0,0 0-1 0 0,0 0 1 0 0,0 1-1 0 0,0-1 0 0 0,0 1 1 0 0,3-2-1 0 0,42-10 17 0 0,46 5 19 0 0,-75 7-32 0 0,0 1 0 0 0,1 1 0 0 0,-1 0 0 0 0,20 6 0 0 0,-31-6-6 0 0,1 0-1 0 0,-1 0 0 0 0,0 0 1 0 0,0 1-1 0 0,0 0 1 0 0,0 0-1 0 0,0 1 0 0 0,-1-1 1 0 0,1 1-1 0 0,-1 1 0 0 0,0-1 1 0 0,0 1-1 0 0,0-1 1 0 0,3 7-1 0 0,-5-6 7 0 0,-1 0 1 0 0,1 0-1 0 0,-1 0 1 0 0,0 1-1 0 0,-1-1 1 0 0,1 1-1 0 0,-1-1 1 0 0,0 1-1 0 0,-1-1 1 0 0,1 1-1 0 0,-1 0 1 0 0,0-1-1 0 0,-1 1 1 0 0,1-1-1 0 0,-1 1 1 0 0,0 0-1 0 0,0-1 1 0 0,-1 0-1 0 0,0 1 1 0 0,0-1-1 0 0,0 0 1 0 0,-1 0-1 0 0,-3 7 1 0 0,-5 5 30 0 0,1 0 0 0 0,-2-1 0 0 0,0-1 0 0 0,-1 0-1 0 0,-20 19 1 0 0,-3-9 74 0 0,31-21-94 0 0,-1-1 0 0 0,1 1 0 0 0,0 0-1 0 0,0 0 1 0 0,0 0 0 0 0,-6 7 0 0 0,11-10-20 0 0,0 0 0 0 0,0 0 0 0 0,0 0 0 0 0,1 0-1 0 0,-1 0 1 0 0,0-1 0 0 0,1 1 0 0 0,-1 0 0 0 0,0 0 0 0 0,1 0 0 0 0,-1-1-1 0 0,1 1 1 0 0,-1 0 0 0 0,1-1 0 0 0,0 1 0 0 0,-1 0 0 0 0,1-1 0 0 0,0 1 0 0 0,-1-1-1 0 0,1 1 1 0 0,0-1 0 0 0,0 1 0 0 0,-1-1 0 0 0,1 1 0 0 0,0-1 0 0 0,0 0 0 0 0,1 1-1 0 0,36 18 43 0 0,-22-11-51 0 0,-5-1 5 0 0,-1 1 1 0 0,0 0-1 0 0,0 0 0 0 0,0 1 0 0 0,-2 1 0 0 0,1-1 0 0 0,-1 1 0 0 0,0 0 0 0 0,-1 1 0 0 0,0 0 0 0 0,-1 0 0 0 0,0 1 1 0 0,-1 0-1 0 0,4 14 0 0 0,-8-24 26 0 0,-1 0 1 0 0,0 1 0 0 0,0-1 0 0 0,0 1 0 0 0,0-1-1 0 0,0 1 1 0 0,-1-1 0 0 0,1 1 0 0 0,-1-1 0 0 0,1 0-1 0 0,-1 1 1 0 0,0-1 0 0 0,0 0 0 0 0,0 1 0 0 0,0-1-1 0 0,-1 0 1 0 0,1 0 0 0 0,0 0 0 0 0,-3 3 0 0 0,-1-1 9 0 0,0 1 1 0 0,0-1-1 0 0,0 0 1 0 0,0-1 0 0 0,0 1-1 0 0,-1-1 1 0 0,-9 4-1 0 0,-6 1 79 0 0,-1-1-1 0 0,-1 0 0 0 0,-29 4 0 0 0,5-5-69 0 0,-1-1 0 0 0,-53-2 0 0 0,98-4-115 0 0,1 1 0 0 0,0 0 0 0 0,-1-1 0 0 0,1 1 0 0 0,-1-1 0 0 0,1 0 0 0 0,-1 0 0 0 0,1 0 0 0 0,0 0 0 0 0,0 0 0 0 0,0 0 0 0 0,-1 0 0 0 0,1-1 0 0 0,0 1 0 0 0,1-1 0 0 0,-1 0 0 0 0,0 0 0 0 0,0 1 0 0 0,1-1 0 0 0,-1 0 0 0 0,1 0 0 0 0,0 0 0 0 0,-3-5 0 0 0,4 5-137 0 0,-1 0 0 0 0,0 0 0 0 0,1 0 0 0 0,-1 0 0 0 0,1 0 1 0 0,0 0-1 0 0,-1 0 0 0 0,1 0 0 0 0,0 0 0 0 0,1 0 0 0 0,-1 0 0 0 0,0-1 0 0 0,0 1 0 0 0,1 0 1 0 0,-1 0-1 0 0,1 0 0 0 0,0 0 0 0 0,0 0 0 0 0,0 1 0 0 0,1-3 0 0 0,34-48-2649 0 0,-15 31 1459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3.58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1016 0 0,'11'1'302'0'0,"1"0"-1"0"0,-1 1 1 0 0,0 1 0 0 0,0-1-1 0 0,0 2 1 0 0,0 0-1 0 0,0 0 1 0 0,-1 1 0 0 0,0 0-1 0 0,0 0 1 0 0,10 8-1 0 0,17 14 219 0 0,47 43 1 0 0,-64-52-193 0 0,22 18 40 0 0,364 348 2286 0 0,-365-347-2375 0 0,-33-31-462 0 0,-1 0 0 0 0,0 0 0 0 0,0 1 0 0 0,0 0 1 0 0,-1 1-1 0 0,10 14 0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3.94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701 1 2056 0 0,'-6'3'274'0'0,"-1"0"-1"0"0,2 0 1 0 0,-1 1-1 0 0,0 0 1 0 0,1 0-1 0 0,0 1 1 0 0,0 0 0 0 0,0 0-1 0 0,-7 10 1 0 0,9-13-120 0 0,-91 108 1729 0 0,41-45-778 0 0,-2-4 1 0 0,-111 97 0 0 0,120-124-864 0 0,-65 37 1 0 0,0-14-4177 0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4.30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0 119 1004 0 0,'76'-26'1175'0'0,"1"3"1"0"0,1 3-1 0 0,119-13 0 0 0,-86 17-73 0 0,-110 16-850 0 0,0 0-236 0 0,-1 0-1 0 0,1-1 1 0 0,-1 1-1 0 0,0 0 1 0 0,1 0-1 0 0,-1 0 1 0 0,0 0-1 0 0,1 0 1 0 0,-1 0-1 0 0,1 0 1 0 0,-1 0-1 0 0,0 0 1 0 0,1 0-1 0 0,-1 0 1 0 0,1 0-1 0 0,-1 0 1 0 0,0 1-1 0 0,1-1 1 0 0,-1 0-1 0 0,1 0 1 0 0,-1 0-1 0 0,0 0 1 0 0,1 1-1 0 0,-1-1 1 0 0,0 0-1 0 0,0 0 1 0 0,1 1-1 0 0,-1-1 1 0 0,0 0-1 0 0,1 0 1 0 0,-1 1-1 0 0,0 0 1 0 0,3 2 20 0 0,-1 0-1 0 0,0 0 1 0 0,0 1 0 0 0,0-1 0 0 0,0 1 0 0 0,-1-1 0 0 0,1 1-1 0 0,-1 0 1 0 0,0-1 0 0 0,0 1 0 0 0,-1 0 0 0 0,1 0 0 0 0,-1 0-1 0 0,1 0 1 0 0,-1 0 0 0 0,-1 0 0 0 0,1 0 0 0 0,0 0-1 0 0,-1-1 1 0 0,-1 7 0 0 0,-5 13 138 0 0,0 0 0 0 0,-14 32 0 0 0,-1 2 172 0 0,8-19-91 0 0,-1-1 0 0 0,-2 0-1 0 0,-29 47 1 0 0,21-41-36 0 0,-88 134 463 0 0,92-145-511 0 0,-18 16-839 0 0,36-46 291 0 0,1 0 0 0 0,-1 1 0 0 0,0-1 0 0 0,1 0 0 0 0,-1 0 0 0 0,0 0 0 0 0,0-1 0 0 0,-1 1 0 0 0,1-1 0 0 0,0 1 0 0 0,0-1 0 0 0,-1 0 0 0 0,1-1 0 0 0,0 1 0 0 0,-5 0 0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04.97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0 235 2036 0 0,'1'-2'141'0'0,"-1"0"1"0"0,1 0-1 0 0,0 0 0 0 0,-1 0 0 0 0,1 0 0 0 0,0 0 0 0 0,0 0 1 0 0,0 0-1 0 0,1 1 0 0 0,-1-1 0 0 0,0 0 0 0 0,1 1 1 0 0,-1-1-1 0 0,1 1 0 0 0,-1-1 0 0 0,1 1 0 0 0,-1 0 0 0 0,1 0 1 0 0,0-1-1 0 0,0 1 0 0 0,0 1 0 0 0,0-1 0 0 0,0 0 0 0 0,0 0 1 0 0,3 0-1 0 0,66-17-68 0 0,-50 14 282 0 0,332-67 987 0 0,29-6-80 0 0,-304 64 468 0 0,-78 13-1729 0 0,0 0 0 0 0,1 0 0 0 0,-1 0 0 0 0,0 0 0 0 0,0 0 0 0 0,0 0 0 0 0,1 1 0 0 0,-1-1 0 0 0,0 0 0 0 0,0 0-1 0 0,0 0 1 0 0,0 0 0 0 0,0 1 0 0 0,1-1 0 0 0,-1 0 0 0 0,0 0 0 0 0,0 0 0 0 0,0 1 0 0 0,0-1 0 0 0,0 0 0 0 0,0 0 0 0 0,0 1 0 0 0,0-1 0 0 0,0 0 0 0 0,0 0 0 0 0,0 0 0 0 0,0 1 0 0 0,0-1 0 0 0,0 0 0 0 0,0 0 0 0 0,0 1 0 0 0,0-1 0 0 0,0 0-1 0 0,0 0 1 0 0,0 0 0 0 0,0 1 0 0 0,0-1 0 0 0,-1 0 0 0 0,1 0 0 0 0,0 0 0 0 0,0 1 0 0 0,0-1 0 0 0,0 0 0 0 0,0 0 0 0 0,-1 0 0 0 0,1 0 0 0 0,0 0 0 0 0,0 1 0 0 0,0-1 0 0 0,0 0 0 0 0,-1 0 0 0 0,1 0 0 0 0,0 0 0 0 0,0 0 0 0 0,-1 0-1 0 0,-10 15 39 0 0,11-15-39 0 0,-42 51-7 0 0,-63 100 0 0 0,94-133 11 0 0,1 1 1 0 0,1 0-1 0 0,1 0 0 0 0,0 1 0 0 0,2 0 1 0 0,0 1-1 0 0,2-1 0 0 0,0 1 1 0 0,1 0-1 0 0,0 23 0 0 0,4-40 3 0 0,1 0 0 0 0,-1-1-1 0 0,1 1 1 0 0,0-1-1 0 0,0 1 1 0 0,0-1 0 0 0,0 0-1 0 0,1 0 1 0 0,-1 0 0 0 0,1 0-1 0 0,0 0 1 0 0,0 0 0 0 0,0-1-1 0 0,0 0 1 0 0,0 1-1 0 0,6 2 1 0 0,-5-3 6 0 0,-1 1 0 0 0,1-1 0 0 0,-1 0 0 0 0,1 0 0 0 0,0-1 0 0 0,0 1-1 0 0,0-1 1 0 0,0 0 0 0 0,0 0 0 0 0,0 0 0 0 0,0 0 0 0 0,0-1 0 0 0,0 1 0 0 0,0-1 0 0 0,1-1 0 0 0,-1 1 0 0 0,0 0-1 0 0,7-2 1 0 0,4-6 0 0 0,0 0 0 0 0,-1-1 0 0 0,0-1 0 0 0,-1 0 0 0 0,0-1 0 0 0,0 0 0 0 0,-1-1 0 0 0,-1-1 0 0 0,0 1-1 0 0,-1-2 1 0 0,13-19 0 0 0,-8 8 33 0 0,-1 0-1 0 0,-2-1 0 0 0,0-1 1 0 0,-1 0-1 0 0,-2 0 1 0 0,6-30-1 0 0,-8 26-81 0 0,-1 0 0 0 0,2-61 1 0 0,-8 90-4 0 0,-1 0 0 0 0,0 1 0 0 0,0-1 0 0 0,0 0 0 0 0,0 1 0 0 0,0-1 0 0 0,0 1 1 0 0,-1-1-1 0 0,1 1 0 0 0,0-1 0 0 0,-1 1 0 0 0,1 0 0 0 0,-1 0 0 0 0,0 0 0 0 0,1 0 0 0 0,-1 0 1 0 0,0 0-1 0 0,1 0 0 0 0,-1 0 0 0 0,0 1 0 0 0,0-1 0 0 0,0 1 0 0 0,0-1 0 0 0,0 1 0 0 0,0 0 1 0 0,0 0-1 0 0,-3 0 0 0 0,-61-5-2377 0 0,-31 5-2821 0 0,72 0 4065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1.9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31 1 956 0 0,'-4'7'123'0'0,"-1"1"-1"0"0,2 1 1 0 0,-1-1 0 0 0,1 0-1 0 0,0 1 1 0 0,1 0-1 0 0,0 0 1 0 0,0-1 0 0 0,1 1-1 0 0,0 0 1 0 0,1 1-1 0 0,0-1 1 0 0,0 0 0 0 0,1 0-1 0 0,0 0 1 0 0,1 0-1 0 0,-1-1 1 0 0,2 1 0 0 0,-1 0-1 0 0,2-1 1 0 0,-1 1-1 0 0,1-1 1 0 0,0 0 0 0 0,0 0-1 0 0,1-1 1 0 0,0 1 0 0 0,1-1-1 0 0,0 0 1 0 0,0 0-1 0 0,0-1 1 0 0,1 0 0 0 0,0 0-1 0 0,0 0 1 0 0,0-1-1 0 0,1 0 1 0 0,0-1 0 0 0,0 0-1 0 0,13 6 1 0 0,-12-7-26 0 0,0 1 38 0 0,0 0 1 0 0,0-1 0 0 0,1 0-1 0 0,-1 0 1 0 0,1-1 0 0 0,0 0 0 0 0,0-1-1 0 0,-1 0 1 0 0,1-1 0 0 0,0 0-1 0 0,0 0 1 0 0,19-4 0 0 0,-15-1-52 0 0,0 0 0 0 0,-1 0 1 0 0,0-2-1 0 0,0 1 1 0 0,0-2-1 0 0,-1 0 0 0 0,0 0 1 0 0,0-1-1 0 0,14-15 1 0 0,-10 7 115 0 0,0-1 0 0 0,-2 0 1 0 0,0-2-1 0 0,-1 1 1 0 0,13-29-1 0 0,25-40 1368 0 0,-49 86-1542 0 0,2 9 365 0 0,0 16-337 0 0,0 0-1 0 0,-1 1 0 0 0,-2-1 0 0 0,0 1 1 0 0,-5 37-1 0 0,-4 1-18 0 0,-16 61 0 0 0,7-52-12 0 0,-3-1 0 0 0,-3-1 0 0 0,-3-1 0 0 0,-66 122 0 0 0,83-175-11 0 0,0-1-1 0 0,0-1 1 0 0,-1 0 0 0 0,-1 0-1 0 0,0-1 1 0 0,-19 16 0 0 0,23-23-5 0 0,-1 1 0 0 0,1-2 0 0 0,-1 1 0 0 0,0-1 0 0 0,0-1 0 0 0,-1 1 0 0 0,1-1-1 0 0,-1-1 1 0 0,1 1 0 0 0,-1-2 0 0 0,0 1 0 0 0,0-1 0 0 0,-15 0 0 0 0,21-1-9 0 0,-1-1 0 0 0,0 0-1 0 0,1 0 1 0 0,-1 0 0 0 0,0 0-1 0 0,1 0 1 0 0,-1-1 0 0 0,1 0 0 0 0,0 0-1 0 0,0 0 1 0 0,0 0 0 0 0,-1 0-1 0 0,2 0 1 0 0,-1-1 0 0 0,0 1-1 0 0,0-1 1 0 0,1 0 0 0 0,0 0-1 0 0,0 0 1 0 0,-1 0 0 0 0,0-4-1 0 0,0 3-16 0 0,1 0 0 0 0,0 1 0 0 0,1-1 0 0 0,-1 0 0 0 0,1-1 0 0 0,-1 1 0 0 0,1 0 0 0 0,0 0 0 0 0,1-1-1 0 0,-1 1 1 0 0,1 0 0 0 0,0-1 0 0 0,0 1 0 0 0,0 0 0 0 0,1-1 0 0 0,-1 1 0 0 0,1 0 0 0 0,0 0 0 0 0,3-8 0 0 0,0 4 9 0 0,1 0 0 0 0,0 0 0 0 0,1 1 0 0 0,-1-1 0 0 0,1 1 0 0 0,1 1 0 0 0,-1-1 0 0 0,1 1 0 0 0,0 0 0 0 0,1 0 0 0 0,0 1-1 0 0,-1 0 1 0 0,15-6 0 0 0,-9 5-351 0 0,0 1 0 0 0,1 0 0 0 0,18-4 0 0 0,-17 6-1186 0 0,-1 0-1 0 0,1 2 1 0 0,16-1 0 0 0,-20 18-937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1.89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69 928 0 0,'0'0'783'0'0,"24"-4"2077"0"0,193-22 26 0 0,106-10-447 0 0,-298 34-2253 0 0,32 1-1926 0 0,-110 35-5026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12.29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66 1676 0 0,'11'0'645'0'0,"54"0"1799"0"0,68-8 0 0 0,-26-4-897 0 0,-77 11-941 0 0,0-2-1 0 0,0-2 0 0 0,0 0 0 0 0,29-11 0 0 0,21 1 2175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36.61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1 160 1780 0 0,'0'0'4181'0'0,"0"-4"-3865"0"0,0 0-245 0 0,0-1 0 0 0,0 1 0 0 0,0 0 0 0 0,1 0 0 0 0,0-1 0 0 0,-1 1 0 0 0,2 0 0 0 0,-1 0 0 0 0,0 0 0 0 0,1 0 0 0 0,0 0 1 0 0,0 0-1 0 0,0 0 0 0 0,0 0 0 0 0,0 1 0 0 0,5-6 0 0 0,2 2-5 0 0,0 0 0 0 0,0 0-1 0 0,1 1 1 0 0,-1 0 0 0 0,19-7 0 0 0,-19 7-3 0 0,2 1 1 0 0,-1 0-1 0 0,0 1 1 0 0,1 0-1 0 0,0 1 1 0 0,0 0-1 0 0,0 1 0 0 0,15-2 1 0 0,-25 4-14 0 0,29 3 50 0 0,-22 1-92 0 0,-1 0 0 0 0,1 0 0 0 0,-1 0-1 0 0,0 1 1 0 0,0 0 0 0 0,0 0 0 0 0,-1 1 0 0 0,0-1 0 0 0,0 2 0 0 0,0-1 0 0 0,-1 1 0 0 0,1-1 0 0 0,-2 1 0 0 0,1 1-1 0 0,-1-1 1 0 0,0 1 0 0 0,-1 0 0 0 0,0-1 0 0 0,0 2 0 0 0,0-1 0 0 0,-1 0 0 0 0,0 0 0 0 0,-1 1 0 0 0,0-1-1 0 0,0 1 1 0 0,-1-1 0 0 0,0 1 0 0 0,-1-1 0 0 0,0 1 0 0 0,0-1 0 0 0,-1 1 0 0 0,0-1 0 0 0,0 0 0 0 0,-1 0 0 0 0,-5 12-1 0 0,-2 1-8 0 0,-2-1 0 0 0,0 0 0 0 0,-1 0-1 0 0,-1-2 1 0 0,-1 1 0 0 0,-1-2-1 0 0,-21 20 1 0 0,-16 7 81 0 0,-63 41 0 0 0,94-69-20 0 0,12-7 108 0 0,24-8-166 0 0,-6-1-20 0 0,74 1-80 0 0,-34 1 119 0 0,-1-2-1 0 0,1-2 1 0 0,69-12 0 0 0,-100 11-30 0 0,13-4 43 0 0,1 2-1 0 0,0 1 0 0 0,54 1 1 0 0,-41 3 251 0 0,-42 0-261 0 0,16 0-295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37.02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169 22 1720 0 0,'14'-22'4635'0'0,"-19"33"-4068"0"0,-38 108 661 0 0,-55 239 1 0 0,85-303-947 0 0,-10 44 483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37.52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196 144 840 0 0,'10'-20'4428'0'0,"-32"54"-3609"0"0,-1 1-515 0 0,5-10-99 0 0,0 1-1 0 0,2 0 1 0 0,1 2-1 0 0,1-1 1 0 0,1 2-1 0 0,-16 55 1 0 0,27-77-194 0 0,1 0 1 0 0,-1 0 0 0 0,1 0 0 0 0,1 0-1 0 0,-1 0 1 0 0,1 0 0 0 0,1 0-1 0 0,-1 1 1 0 0,1-1 0 0 0,0 0 0 0 0,1 0-1 0 0,0 0 1 0 0,0-1 0 0 0,0 1-1 0 0,1 0 1 0 0,0-1 0 0 0,0 0 0 0 0,0 1-1 0 0,1-1 1 0 0,0 0 0 0 0,1-1-1 0 0,-1 1 1 0 0,1-1 0 0 0,0 0-1 0 0,0 0 1 0 0,1 0 0 0 0,-1-1 0 0 0,1 0-1 0 0,0 0 1 0 0,0 0 0 0 0,1-1-1 0 0,-1 0 1 0 0,1 0 0 0 0,-1-1 0 0 0,1 0-1 0 0,0 0 1 0 0,0 0 0 0 0,8 0-1 0 0,2-2 65 0 0,0-1 0 0 0,0 0 0 0 0,0-2-1 0 0,0 0 1 0 0,0-1 0 0 0,-1 0 0 0 0,0-1-1 0 0,0-1 1 0 0,0-1 0 0 0,-1 0-1 0 0,0-1 1 0 0,0-1 0 0 0,-1 0 0 0 0,25-22-1 0 0,-19 15 29 0 0,-2 0-1 0 0,0-2 0 0 0,-1 0 1 0 0,-1-1-1 0 0,-1 0 0 0 0,0-2 0 0 0,-2 0 1 0 0,0 0-1 0 0,17-42 0 0 0,-23 46-18 0 0,-2 0-1 0 0,0-1 0 0 0,-2 1 0 0 0,1-1 1 0 0,-2 0-1 0 0,0-33 0 0 0,-3 45-70 0 0,0 0 0 0 0,0 0 1 0 0,-1 0-1 0 0,0 0 0 0 0,0 0 0 0 0,0 0 0 0 0,-1 1 0 0 0,1-1 0 0 0,-1 1 0 0 0,-1 0 0 0 0,1 0 0 0 0,-1 0 0 0 0,0 0 0 0 0,0 1 0 0 0,0-1 0 0 0,-1 1 0 0 0,0 0 0 0 0,1 0 0 0 0,-11-5 0 0 0,4 2-66 0 0,0 0 0 0 0,-1 0 0 0 0,0 1 0 0 0,-1 1 0 0 0,1 0 0 0 0,-1 1 0 0 0,0 0-1 0 0,-17-2 1 0 0,4 5-480 0 0,1 1-1 0 0,-1 1 1 0 0,0 1-1 0 0,1 1 1 0 0,0 2-1 0 0,-43 12 1 0 0,29-7-485 0 0,-81 25-1383 0 0,55-14 1254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38.78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57 209 1132 0 0,'0'0'1136'0'0,"-7"0"-988"0"0,-43 0 685 0 0,1568 4 2122 0 0,-1346-16-2935 0 0,-144 12-12 0 0,1-2-1 0 0,36-6 1 0 0,-33 3 28 0 0,45-2 0 0 0,857-12 11 0 0,-782 12-28 0 0,-23-1-11 0 0,625-23 69 0 0,-314 11-168 0 0,-44-9 231 0 0,37-1 4 0 0,42 25-420 0 0,-439 4 288 0 0,47-6 0 0 0,28-1 10 0 0,526 5 384 0 0,-379 4-78 0 0,3-11 4 0 0,187 10-930 0 0,-438-2-1434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15.55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0 168 1756 0 0,'0'0'4586'0'0,"0"-23"-2066"0"0,2 19-2487 0 0,-1 0-1 0 0,1 0 1 0 0,0 1 0 0 0,0-1-1 0 0,0 1 1 0 0,0 0 0 0 0,1-1-1 0 0,-1 1 1 0 0,1 0 0 0 0,0 1-1 0 0,0-1 1 0 0,0 0 0 0 0,3-2-1 0 0,17-17 430 0 0,-15 14-432 0 0,-1 0 0 0 0,1 1 0 0 0,1 0 0 0 0,-1 1 0 0 0,1 0 0 0 0,18-9 0 0 0,-22 12-32 0 0,0 0 0 0 0,1 1 0 0 0,-1 0 1 0 0,1 0-1 0 0,0 0 0 0 0,0 1 0 0 0,0 0 0 0 0,-1 0 0 0 0,1 0 0 0 0,0 1 0 0 0,0 0 0 0 0,0 0 0 0 0,0 1 0 0 0,11 1 0 0 0,-7 2-7 0 0,1 0 0 0 0,-1 0 1 0 0,0 1-1 0 0,0 0 0 0 0,0 0 0 0 0,-1 1 0 0 0,0 1 0 0 0,0 0 0 0 0,-1 0 0 0 0,1 0 0 0 0,-2 1 0 0 0,1 0 0 0 0,-1 1 1 0 0,0 0-1 0 0,-1 0 0 0 0,0 0 0 0 0,-1 1 0 0 0,1 0 0 0 0,-2 0 0 0 0,0 0 0 0 0,0 1 0 0 0,-1-1 0 0 0,0 1 1 0 0,0 0-1 0 0,-1 0 0 0 0,-1 0 0 0 0,0 12 0 0 0,-1-11 24 0 0,-1 0 0 0 0,0 1 0 0 0,-1-1 0 0 0,-1 0-1 0 0,0 0 1 0 0,0-1 0 0 0,-1 1 0 0 0,-1-1 0 0 0,-7 15 0 0 0,-8 6 31 0 0,-39 53-1 0 0,51-75-20 0 0,1-2-24 0 0,-1 1 1 0 0,0-2 0 0 0,-1 1-1 0 0,-10 6 1 0 0,-28 29 38 0 0,37-31 328 0 0,19-26-183 0 0,20-23-90 0 0,44-38-10 0 0,237-238 129 0 0,-223 221-246 0 0,-64 65 84 0 0,-2 0 79 0 0,-18 22-81 0 0,-14 19-35 0 0,-67 69-6 0 0,55-61-15 0 0,1 1 1 0 0,1 0 0 0 0,-21 32-1 0 0,31-38 13 0 0,0-1-1 0 0,1 1 1 0 0,1 1 0 0 0,0-1-1 0 0,1 2 1 0 0,2-1-1 0 0,0 1 1 0 0,0 0-1 0 0,2 0 1 0 0,0 1-1 0 0,-1 27 1 0 0,5-43-11 0 0,0 1 0 0 0,1-1 0 0 0,-1 1 0 0 0,1-1 0 0 0,0 0 0 0 0,0 1 0 0 0,0-1 0 0 0,1 0 0 0 0,0 0-1 0 0,-1 0 1 0 0,2 0 0 0 0,-1 0 0 0 0,0 0 0 0 0,1-1 0 0 0,-1 1 0 0 0,6 4 0 0 0,-2-3 4 0 0,-1 0 0 0 0,1 0-1 0 0,1-1 1 0 0,-1 0 0 0 0,1-1 0 0 0,-1 1 0 0 0,1-1-1 0 0,0 0 1 0 0,8 1 0 0 0,9 2 47 0 0,1-1-1 0 0,1-1 1 0 0,-1-1-1 0 0,41-1 1 0 0,-61-3-86 0 0,1 1-1 0 0,-1-1 1 0 0,1 0 0 0 0,-1 0-1 0 0,0-1 1 0 0,1 1-1 0 0,-1-1 1 0 0,0 0 0 0 0,0-1-1 0 0,0 1 1 0 0,0-1 0 0 0,-1 0-1 0 0,1-1 1 0 0,-1 1 0 0 0,1-1-1 0 0,-1 1 1 0 0,0-1-1 0 0,-1 0 1 0 0,7-9 0 0 0,-4 4-820 0 0,0-1 0 0 0,0 0 0 0 0,-1 0-1 0 0,0 0 1 0 0,-1-1 0 0 0,0 0 0 0 0,0 0 0 0 0,2-20 0 0 0,-1 6-171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16.39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46 290 1964 0 0,'1'-2'469'0'0,"1"-1"-1"0"0,-1-1 0 0 0,0 1 1 0 0,0 0-1 0 0,0 0 0 0 0,-1 0 1 0 0,1 0-1 0 0,-1-1 0 0 0,0 1 1 0 0,0 0-1 0 0,0 0 1 0 0,0-1-1 0 0,0 1 0 0 0,-2-4 1 0 0,0-16 1355 0 0,0 10-1609 0 0,-4-5-75 0 0,1 1 0 0 0,0-1 1 0 0,1 0-1 0 0,1 0 0 0 0,1 0 0 0 0,0-26 0 0 0,3 41-149 0 0,1 0 0 0 0,-1-1 0 0 0,1 1 0 0 0,0 0 0 0 0,0 1 0 0 0,0-1-1 0 0,0 0 1 0 0,1 0 0 0 0,-1 1 0 0 0,1-1 0 0 0,0 1 0 0 0,-1 0 0 0 0,1 0-1 0 0,0 0 1 0 0,0 0 0 0 0,0 1 0 0 0,1-1 0 0 0,-1 1 0 0 0,0 0 0 0 0,1 0 0 0 0,-1 0-1 0 0,0 0 1 0 0,1 0 0 0 0,-1 1 0 0 0,1-1 0 0 0,0 1 0 0 0,-1 0 0 0 0,1 0-1 0 0,-1 1 1 0 0,1-1 0 0 0,-1 1 0 0 0,1 0 0 0 0,4 1 0 0 0,2 2 3 0 0,1 0 1 0 0,-1 0-1 0 0,-1 1 1 0 0,1 1-1 0 0,-1 0 1 0 0,0 0-1 0 0,0 0 1 0 0,0 1-1 0 0,-1 1 1 0 0,0-1-1 0 0,-1 1 1 0 0,0 1-1 0 0,0-1 1 0 0,-1 1-1 0 0,0 0 1 0 0,0 1-1 0 0,-1 0 1 0 0,0 0-1 0 0,-1 0 1 0 0,6 20-1 0 0,-7-20-5 0 0,-1 0 0 0 0,0 0 0 0 0,0 0 0 0 0,-1 0 0 0 0,-1 1 0 0 0,0-1 0 0 0,0 0 0 0 0,-1 0 0 0 0,0 0 0 0 0,-1 0-1 0 0,0 0 1 0 0,0 0 0 0 0,-1 0 0 0 0,-1-1 0 0 0,0 1 0 0 0,0-1 0 0 0,0 0 0 0 0,-10 13 0 0 0,11-18 9 0 0,-16 28 11 0 0,-2-2-1 0 0,-2-1 0 0 0,-39 41 1 0 0,-59 45 59 0 0,120-114-64 0 0,1-1-1 0 0,-1 0 0 0 0,1 1 0 0 0,-1-1 0 0 0,1 0 0 0 0,-1 1 0 0 0,1-1 1 0 0,-1 1-1 0 0,1-1 0 0 0,-1 0 0 0 0,1 1 0 0 0,0-1 0 0 0,-1 1 0 0 0,1 0 1 0 0,0-1-1 0 0,-1 1 0 0 0,1-1 0 0 0,0 1 0 0 0,0-1 0 0 0,0 1 0 0 0,-1 0 1 0 0,1-1-1 0 0,0 1 0 0 0,0-1 0 0 0,0 1 0 0 0,0 0 0 0 0,0-1 0 0 0,0 1 1 0 0,0 0-1 0 0,19 2 38 0 0,53-16-48 0 0,-40 7-8 0 0,137-20 93 0 0,208-20-36 0 0,-300 45-30 0 0,-75 1-8 0 0,-2-1-75 0 0,0 1 59 0 0,0 0 1 0 0,0-1-1 0 0,0 1 0 0 0,0-1 1 0 0,0 1-1 0 0,0 0 0 0 0,0-1 1 0 0,0 1-1 0 0,0-1 1 0 0,0 1-1 0 0,0 0 0 0 0,0-1 1 0 0,0 1-1 0 0,0-1 1 0 0,1 1-1 0 0,-1 0 0 0 0,0-1 1 0 0,0 1-1 0 0,1 0 1 0 0,-1-1-1 0 0,0 1 0 0 0,0 0 1 0 0,1-1-1 0 0,-1 1 0 0 0,0 0 1 0 0,1 0-1 0 0,-1-1 1 0 0,0 1-1 0 0,1 0 0 0 0,-1 0 1 0 0,0 0-1 0 0,1 0 1 0 0,-1-1-1 0 0,1 1 0 0 0,-1 0 1 0 0,0 0-1 0 0,1 0 0 0 0,-1 0 1 0 0,1 0-1 0 0,-1 0 1 0 0,0 0-1 0 0,1 0 0 0 0,-1 0 1 0 0,1 0-1 0 0,-1 0 1 0 0,0 0-1 0 0,1 1 0 0 0,-19-1-3783 0 0,14-1 3425 0 0,1 0 1 0 0,-1-1 0 0 0,1 1 0 0 0,-1-1 0 0 0,1 1 0 0 0,0-1 0 0 0,0 0 0 0 0,0 0 0 0 0,0 0-1 0 0,0-1 1 0 0,-2-2 0 0 0,-7-7-777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18.21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 12 1588 0 0,'-16'1'7502'0'0,"33"4"-7398"0"0,1-2 0 0 0,-1-1 1 0 0,1 0-1 0 0,0-1 1 0 0,0-1-1 0 0,-1 0 1 0 0,1-1-1 0 0,33-8 0 0 0,49-1 134 0 0,53 4 163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18.81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37 2224 0 0,'2'0'170'0'0,"-1"0"0"0"0,0-1 0 0 0,0 1 1 0 0,0 0-1 0 0,0-1 0 0 0,0 0 0 0 0,0 1 0 0 0,0-1 0 0 0,0 0 0 0 0,0 1 0 0 0,0-1 0 0 0,0 0 0 0 0,0 0 0 0 0,0 0 1 0 0,-1 0-1 0 0,1 1 0 0 0,0-1 0 0 0,-1 0 0 0 0,1-1 0 0 0,0 1 0 0 0,-1 0 0 0 0,1-1 0 0 0,-1 1-107 0 0,1 0-1 0 0,-1 0 1 0 0,0 0-1 0 0,1 0 1 0 0,-1 0-1 0 0,1 0 0 0 0,-1 1 1 0 0,1-1-1 0 0,0 0 1 0 0,-1 0-1 0 0,1 0 1 0 0,0 1-1 0 0,0-1 1 0 0,-1 0-1 0 0,1 1 1 0 0,0-1-1 0 0,0 1 1 0 0,0-1-1 0 0,0 1 0 0 0,0-1 1 0 0,0 1-1 0 0,0 0 1 0 0,0-1-1 0 0,0 1 1 0 0,0 0-1 0 0,0 0 1 0 0,0 0-1 0 0,0 0 1 0 0,1 0-1 0 0,18-1 90 0 0,-17 1-119 0 0,0 0-1 0 0,-1-1 1 0 0,1 1-1 0 0,0 0 1 0 0,0 0-1 0 0,-1 0 0 0 0,1 1 1 0 0,0-1-1 0 0,-1 1 1 0 0,1-1-1 0 0,0 1 1 0 0,2 1-1 0 0,10 6-12 0 0,-2-1 0 0 0,1 2 0 0 0,-1-1 0 0 0,12 12 0 0 0,-20-17-12 0 0,-1 1 0 0 0,0-1 0 0 0,0 1 0 0 0,-1 0 0 0 0,1 0-1 0 0,-1 1 1 0 0,0-1 0 0 0,0 1 0 0 0,0-1 0 0 0,-1 1 0 0 0,1 0-1 0 0,-1 0 1 0 0,0 0 0 0 0,-1 0 0 0 0,1 1 0 0 0,-1-1 0 0 0,1 6-1 0 0,-3-7 7 0 0,1-1 0 0 0,-1 0-1 0 0,0 0 1 0 0,0 0-1 0 0,0 0 1 0 0,0 0-1 0 0,0 0 1 0 0,-1 0-1 0 0,1 0 1 0 0,-1 0-1 0 0,0 0 1 0 0,0-1 0 0 0,0 1-1 0 0,-3 2 1 0 0,-43 39-9 0 0,4-2-62 0 0,23-22 187 0 0,8-4-581 0 0,13-15 439 0 0,1 0 0 0 0,0 0 0 0 0,0 0 0 0 0,0 0-1 0 0,0 0 1 0 0,0 0 0 0 0,1 0 0 0 0,-1-1 0 0 0,0 1 0 0 0,0 0 0 0 0,1-1 0 0 0,-1 1-1 0 0,0-1 1 0 0,0 1 0 0 0,1-1 0 0 0,-1 0 0 0 0,0 0 0 0 0,1 0 0 0 0,-1 1 0 0 0,2-1-1 0 0,7 1-49 0 0,-1 2 0 0 0,0-1 0 0 0,1 1 0 0 0,-1 1 0 0 0,12 6 0 0 0,-19-9 68 0 0,0 0 0 0 0,1 1 0 0 0,-1 0 0 0 0,0-1 0 0 0,0 1 1 0 0,0 0-1 0 0,0 0 0 0 0,0 0 0 0 0,-1 0 0 0 0,1 0 0 0 0,0 0 0 0 0,-1 0 0 0 0,0 1 0 0 0,0-1 1 0 0,1 1-1 0 0,-1-1 0 0 0,0 1 0 0 0,-1-1 0 0 0,1 1 0 0 0,0-1 0 0 0,-1 1 0 0 0,1 6 150 0 0,-5 3 12 0 0,-3-4-330 0 0,0-1-1 0 0,-1 0 0 0 0,0-1 1 0 0,0 0-1 0 0,-1 0 0 0 0,1-1 1 0 0,-1 0-1 0 0,-1 0 0 0 0,1-1 1 0 0,0-1-1 0 0,-1 1 0 0 0,0-1 1 0 0,0-1-1 0 0,0 0 0 0 0,-17 1 1 0 0,25-3 41 0 0,0 0 1 0 0,1 0 0 0 0,-1 0-1 0 0,0-1 1 0 0,1 1 0 0 0,-1-1 0 0 0,0 1-1 0 0,1-1 1 0 0,-1 0 0 0 0,1 1-1 0 0,-1-1 1 0 0,1 0 0 0 0,-1 0 0 0 0,1 0-1 0 0,-2-2 1 0 0,-2 0-216 0 0,-11-8-764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2.3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72 9 1080 0 0,'-12'1'603'0'0,"8"-2"-333"0"0,-1 1 0 0 0,1 0 0 0 0,-1 1 1 0 0,1-1-1 0 0,-1 1 0 0 0,1 0 0 0 0,-1 0 0 0 0,1 0 1 0 0,-1 1-1 0 0,1-1 0 0 0,-6 4 0 0 0,10-3-227 0 0,1-1 0 0 0,0 0 1 0 0,0 0-1 0 0,0 0 0 0 0,0 0 0 0 0,0 0 0 0 0,0 0 0 0 0,0 0 0 0 0,0 0 1 0 0,0 0-1 0 0,0 0 0 0 0,1 0 0 0 0,-1-1 0 0 0,0 1 0 0 0,1 0 0 0 0,-1-1 0 0 0,0 1 1 0 0,1-1-1 0 0,-1 0 0 0 0,2 1 0 0 0,-1-1 18 0 0,40 12 147 0 0,0-1-1 0 0,0-3 1 0 0,1-2-1 0 0,55 2 1 0 0,-50-4-95 0 0,221 14 483 0 0,314-19-1 0 0,-129-27-297 0 0,-210 12-156 0 0,850-44 582 0 0,-1014 59-935 0 0,-79 1 189 0 0,-1 0 0 0 0,0 0 0 0 0,0 0 0 0 0,0 0 0 0 0,1 0 0 0 0,-1 0-1 0 0,0 0 1 0 0,0 0 0 0 0,1 0 0 0 0,-1 0 0 0 0,0 0 0 0 0,0 0 0 0 0,0 0 0 0 0,1 0 0 0 0,-1 0 0 0 0,0 0 0 0 0,0 1 0 0 0,0-1 0 0 0,0 0 0 0 0,1 0 0 0 0,-1 0 0 0 0,0 0 0 0 0,0 0 0 0 0,0 0 0 0 0,0 1 0 0 0,1-1-1 0 0,-1 0 1 0 0,0 0 0 0 0,0 0 0 0 0,0 1 0 0 0,0-1 0 0 0,0 0 0 0 0,0 0 0 0 0,0 0 0 0 0,0 1 0 0 0,1-1 0 0 0,-1 0 0 0 0,0 0 0 0 0,0 0 0 0 0,0 1 0 0 0,0-1 0 0 0,0 0 0 0 0,0 0 0 0 0,0 0 0 0 0,0 1 0 0 0,0-1-1 0 0,-1 0 1 0 0,1 0 0 0 0,0 1 0 0 0,0-1 0 0 0,0 0 0 0 0,0 0 0 0 0,0 0 0 0 0,0 0 0 0 0,0 1 0 0 0,-6 7-533 0 0,1-5 299 0 0,-1-1 0 0 0,0 0-1 0 0,0 0 1 0 0,-1 0 0 0 0,1-1 0 0 0,0 1-1 0 0,-12-1 1 0 0,-2 2-224 0 0,-38 7-750 0 0,-8 1 33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19.18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284 1 1280 0 0,'20'16'237'0'0,"-1"1"-1"0"0,-1 1 1 0 0,-1 1 0 0 0,0 0-1 0 0,-1 2 1 0 0,-2-1-1 0 0,0 2 1 0 0,-1 0 0 0 0,-1 0-1 0 0,11 30 1 0 0,-5-5 66 0 0,-2 0 1 0 0,-2 2-1 0 0,-2-1 1 0 0,7 63-1 0 0,-17-96-221 0 0,-1 0 0 0 0,-1 0 0 0 0,0-1 0 0 0,0 1-1 0 0,-2 0 1 0 0,0 0 0 0 0,0-1 0 0 0,-1 1-1 0 0,-1-1 1 0 0,-6 15 0 0 0,5-18-50 0 0,-1 0 0 0 0,0-1 0 0 0,0 1 0 0 0,-1-1 0 0 0,-1 0 1 0 0,1-1-1 0 0,-2 0 0 0 0,1 0 0 0 0,-1-1 0 0 0,0 0 0 0 0,-1-1 0 0 0,-17 11 0 0 0,4-4-288 0 0,-1-2-1 0 0,0 0 1 0 0,-1-2-1 0 0,0-1 0 0 0,-1-1 1 0 0,0-1-1 0 0,0-1 1 0 0,0-1-1 0 0,-1-2 1 0 0,-34 1-1 0 0,28-7-854 0 0,-30-16-9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19.59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560 1 948 0 0,'-30'10'410'0'0,"0"1"-1"0"0,1 2 1 0 0,0 1-1 0 0,2 2 1 0 0,-1 0 0 0 0,2 2-1 0 0,0 1 1 0 0,1 1-1 0 0,2 1 1 0 0,0 1 0 0 0,1 1-1 0 0,1 1 1 0 0,-28 40-1 0 0,26-30-174 0 0,1 1 0 0 0,2 1 0 0 0,2 1 0 0 0,1 1 0 0 0,2 0-1 0 0,1 1 1 0 0,2 0 0 0 0,2 1 0 0 0,-9 79 0 0 0,18-98-141 0 0,0 0 1 0 0,2 1-1 0 0,0-1 1 0 0,2 0-1 0 0,0 0 1 0 0,1 0-1 0 0,1-1 0 0 0,1 1 1 0 0,1-1-1 0 0,1 0 1 0 0,1-1-1 0 0,0 0 1 0 0,2 0-1 0 0,19 27 1 0 0,-18-31-153 0 0,1-1 0 0 0,0-1 0 0 0,0 0 0 0 0,2 0 0 0 0,-1-2 0 0 0,2 1 0 0 0,0-2 0 0 0,0 0 0 0 0,0-1 0 0 0,1-1 0 0 0,1-1 0 0 0,-1 0 0 0 0,1-1 0 0 0,0-1 0 0 0,20 4 0 0 0,-4-4-549 0 0,0-2 0 0 0,0 0 0 0 0,0-3 0 0 0,0 0 0 0 0,0-3 0 0 0,0 0 0 0 0,38-10 0 0 0,6-6-533 0 0,-12 1-124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0.10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17 1684 0 0,'2'-2'164'0'0,"-1"1"-1"0"0,1 0 0 0 0,-1-1 1 0 0,1 1-1 0 0,-1 0 0 0 0,1 0 1 0 0,0 0-1 0 0,0 0 1 0 0,0 0-1 0 0,-1 0 0 0 0,1 0 1 0 0,0 1-1 0 0,0-1 1 0 0,0 1-1 0 0,0-1 0 0 0,0 1 1 0 0,0 0-1 0 0,0 0 1 0 0,0 0-1 0 0,4 0 0 0 0,-3 1-117 0 0,-1 0 1 0 0,1 0-1 0 0,0 1 0 0 0,0-1 0 0 0,-1 1 0 0 0,1-1 0 0 0,0 1 0 0 0,-1 0 1 0 0,0 0-1 0 0,1 0 0 0 0,-1 0 0 0 0,0 1 0 0 0,3 3 0 0 0,1 2 50 0 0,-1 0 0 0 0,0 0-1 0 0,0 0 1 0 0,-1 1 0 0 0,0-1 0 0 0,-1 1-1 0 0,0 0 1 0 0,0 0 0 0 0,-1 0 0 0 0,0 0-1 0 0,0 1 1 0 0,-1-1 0 0 0,-1 0 0 0 0,1 1-1 0 0,-1-1 1 0 0,-1 1 0 0 0,-3 16 0 0 0,-18 41 728 0 0,-33 70 0 0 0,49-123-672 0 0,6-13-111 0 0,-1 0 1 0 0,1-1-1 0 0,-1 1 1 0 0,1 0-1 0 0,0-1 0 0 0,0 1 1 0 0,-1 0-1 0 0,1-1 1 0 0,0 1-1 0 0,0 0 1 0 0,0 0-1 0 0,0-1 0 0 0,0 1 1 0 0,0 0-1 0 0,0 0 1 0 0,0-1-1 0 0,0 1 1 0 0,0 0-1 0 0,0 0 0 0 0,0-1 1 0 0,0 1-1 0 0,1 0 1 0 0,-1-1-1 0 0,0 1 1 0 0,0 0-1 0 0,1-1 0 0 0,-1 1 1 0 0,1 0-1 0 0,0 0 1 0 0,0 0-12 0 0,0-1 1 0 0,1 1-1 0 0,-1-1 1 0 0,0 1 0 0 0,1-1-1 0 0,-1 0 1 0 0,1 0-1 0 0,-1 1 1 0 0,0-1-1 0 0,1 0 1 0 0,-1 0-1 0 0,1 0 1 0 0,-1-1-1 0 0,3 1 1 0 0,64-21-64 0 0,-49 14 184 0 0,15-3 45 0 0,42-19 1 0 0,-60 23-148 0 0,2-3-199 0 0,9-4-640 0 0,-9 5-1015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0.49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1360 0 0,'5'4'744'0'0,"11"2"-184"0"0,1 0-16 0 0,8-14-88 0 0,-4 6-36 0 0,-10 2-48 0 0,6 0-48 0 0,6 0-44 0 0,-2 0-68 0 0,2 0-144 0 0,-6 0 4 0 0,2 0-11 0 0,-7 0-690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1.11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64 1540 0 0,'8'4'720'0'0,"0"0"60"0"0,18 1-32 0 0,18 3-80 0 0,-6-4-196 0 0,-15-4-24 0 0,8 0-15 0 0,7 0-33 0 0,6 0-80 0 0,0 0-176 0 0,47-17-16 0 0,-56 7-840 0 0,5-2-557 0 0,0-2 209 0 0,-12 0 16 0 0,1-7 96 0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1.45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520 67 1452 0 0,'0'-3'106'0'0,"-1"1"0"0"0,1-1-1 0 0,-1 0 1 0 0,0 0 0 0 0,0 0-1 0 0,0 1 1 0 0,0-1 0 0 0,0 1-1 0 0,-1-1 1 0 0,1 1 0 0 0,-1-1-1 0 0,0 1 1 0 0,1 0 0 0 0,-1-1-1 0 0,0 1 1 0 0,0 0 0 0 0,-1 0-1 0 0,1 1 1 0 0,0-1 0 0 0,-1 0 0 0 0,1 1-1 0 0,-1 0 1 0 0,1-1 0 0 0,-1 1-1 0 0,0 0 1 0 0,1 0 0 0 0,-1 0-1 0 0,0 1 1 0 0,0-1 0 0 0,-5 0-1 0 0,-12-2 4 0 0,1 1-1 0 0,-1 0 1 0 0,-25 2-1 0 0,30 0 1 0 0,-8 1 14 0 0,-1 1-1 0 0,1 1 1 0 0,0 1-1 0 0,-1 1 1 0 0,2 1-1 0 0,-1 1 1 0 0,1 1 0 0 0,0 1-1 0 0,-34 20 1 0 0,51-27-112 0 0,0 2 1 0 0,0-1-1 0 0,0 1 0 0 0,0-1 1 0 0,0 1-1 0 0,1 0 1 0 0,0 1-1 0 0,0-1 1 0 0,0 1-1 0 0,0 0 1 0 0,1 0-1 0 0,0 0 1 0 0,0 0-1 0 0,0 1 1 0 0,0-1-1 0 0,1 1 1 0 0,0 0-1 0 0,1 0 0 0 0,-1 0 1 0 0,1 0-1 0 0,0 0 1 0 0,0 0-1 0 0,1 0 1 0 0,0 10-1 0 0,0-12 13 0 0,1-1 0 0 0,0 1-1 0 0,0-1 1 0 0,0 1 0 0 0,0-1-1 0 0,1 0 1 0 0,-1 0-1 0 0,1 1 1 0 0,0-1 0 0 0,0 0-1 0 0,0 0 1 0 0,0-1 0 0 0,0 1-1 0 0,1 0 1 0 0,-1-1 0 0 0,1 1-1 0 0,0-1 1 0 0,0 0 0 0 0,0 0-1 0 0,0 0 1 0 0,0 0-1 0 0,6 2 1 0 0,0 0 22 0 0,0 0-1 0 0,0 0 1 0 0,0-1-1 0 0,1 0 1 0 0,0 0-1 0 0,0-1 1 0 0,10 0-1 0 0,-14-2-2 0 0,1-1 1 0 0,-1-1-1 0 0,0 1 0 0 0,0-1 0 0 0,-1 0 0 0 0,1-1 0 0 0,0 1 0 0 0,6-5 0 0 0,8-2 65 0 0,-11 5-60 0 0,0-1-1 0 0,0 0 0 0 0,-1 0 0 0 0,0-1 1 0 0,0 0-1 0 0,-1 0 0 0 0,0-1 0 0 0,0 0 0 0 0,6-9 1 0 0,30-26 124 0 0,-15 17 202 0 0,39-47 0 0 0,-50 53-190 0 0,-7 6-53 0 0,-8 12-195 0 0,1 4-55 0 0,-2 1 126 0 0,0-1 0 0 0,-1 1 0 0 0,1-1 0 0 0,-1 1 0 0 0,0-1 0 0 0,-1 1 0 0 0,1-1 0 0 0,0 1 0 0 0,-1 0 0 0 0,-1 4 0 0 0,1-1 34 0 0,-7 71 124 0 0,-3-1 1 0 0,-3 0 0 0 0,-40 122-1 0 0,50-187-122 0 0,1 1 0 0 0,0 0 0 0 0,-1 18 0 0 0,2-18-8 0 0,0 1 0 0 0,-1-1-1 0 0,-5 17 1 0 0,-93 260 66 0 0,92-271-373 0 0,-1 1-1359 0 0,38-69-4015 0 0,-9 24 4631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2.1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85 83 1684 0 0,'-37'5'3857'0'0,"31"-5"-3432"0"0,0 1 0 0 0,1-1 0 0 0,-1 1 0 0 0,0 0 0 0 0,1 1 0 0 0,-8 2 405 0 0,106 3-156 0 0,112-8 1 0 0,-78-1-498 0 0,-121 2-155 0 0,0-1-1 0 0,0 1 1 0 0,-1-1 0 0 0,1-1 0 0 0,0 1-1 0 0,-1-1 1 0 0,0 0 0 0 0,7-3-1 0 0,31-9 203 0 0,-41 14-214 0 0,0 0 1 0 0,0-1-1 0 0,0 1 1 0 0,0-1 0 0 0,-1 1-1 0 0,1-1 1 0 0,0 0-1 0 0,0 0 1 0 0,-1 0 0 0 0,1 0-1 0 0,3-2 1 0 0,1-10-2767 0 0,-5 11 2362 0 0,-1 0 1 0 0,1 0-1 0 0,-1 0 0 0 0,0 0 1 0 0,0 0-1 0 0,0 0 0 0 0,0-3 0 0 0,1-14-2107 0 0,1 8 1423 0 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2.50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166 30 1440 0 0,'80'-29'4973'0'0,"-78"28"-4699"0"0,24 6 205 0 0,-17-2-424 0 0,-1 1 1 0 0,0 0-1 0 0,0 1 0 0 0,-1-1 0 0 0,1 2 1 0 0,-1-1-1 0 0,0 1 0 0 0,0 0 0 0 0,-1 0 1 0 0,0 1-1 0 0,0 0 0 0 0,0 0 0 0 0,-1 1 1 0 0,0-1-1 0 0,0 1 0 0 0,-1 0 0 0 0,0 0 1 0 0,-1 1-1 0 0,0-1 0 0 0,0 1 1 0 0,-1 0-1 0 0,0-1 0 0 0,0 1 0 0 0,-1 0 1 0 0,0 0-1 0 0,0 11 0 0 0,-2-12-35 0 0,-1 0 0 0 0,1 0 0 0 0,-1 0 0 0 0,-1-1 0 0 0,1 1 0 0 0,-1 0 0 0 0,0-1 0 0 0,-1 0-1 0 0,0 0 1 0 0,-7 11 0 0 0,-7 7 103 0 0,-30 33 0 0 0,5-16-159 0 0,-1-2 0 0 0,-1-2 1 0 0,-65 41-1 0 0,90-68 2 0 0,16-9 30 0 0,-1 0-1 0 0,0 1 0 0 0,1 0 0 0 0,-1 0 0 0 0,1 0 0 0 0,0 0 0 0 0,0 1 1 0 0,-5 5-1 0 0,58-11-179 0 0,80-14 202 0 0,-40 5 185 0 0,93-2-1 0 0,-177 13-221 0 0,47 0-689 0 0,-22 0-3609 0 0,-16-23 2183 0 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2.89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425 1 2012 0 0,'18'25'610'0'0,"-1"0"-1"0"0,-2 1 0 0 0,25 56 1 0 0,22 89 1285 0 0,-57-155-1796 0 0,0 1-1 0 0,-1-1 1 0 0,-1 1 0 0 0,-1 0-1 0 0,0-1 1 0 0,-1 1-1 0 0,-1 0 1 0 0,-1 0-1 0 0,0 0 1 0 0,-1 0 0 0 0,-1 0-1 0 0,0-1 1 0 0,-2 1-1 0 0,0-1 1 0 0,0 0-1 0 0,-2 0 1 0 0,0-1 0 0 0,0 0-1 0 0,-2 0 1 0 0,0 0-1 0 0,0-1 1 0 0,-1-1 0 0 0,-1 0-1 0 0,-1 0 1 0 0,1-1-1 0 0,-23 18 1 0 0,11-13-224 0 0,-1-1 1 0 0,0-1 0 0 0,-1 0-1 0 0,-1-2 1 0 0,-45 16-1 0 0,43-20-676 0 0,-1-2-1 0 0,0-1 0 0 0,0-2 1 0 0,-1 0-1 0 0,-44-1 0 0 0,38-3-256 0 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3.23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702 2 2216 0 0,'-7'-1'198'0'0,"0"1"0"0"0,0 0-1 0 0,0 0 1 0 0,0 0 0 0 0,0 1 0 0 0,0 0 0 0 0,0 1-1 0 0,0 0 1 0 0,0 0 0 0 0,0 0 0 0 0,1 1-1 0 0,-1 0 1 0 0,1 0 0 0 0,-9 6 0 0 0,-11 8 161 0 0,1 2 1 0 0,-23 21-1 0 0,27-22-56 0 0,-39 38 350 0 0,3 2 0 0 0,2 3 0 0 0,-83 121 0 0 0,114-147-410 0 0,1 1-1 0 0,3 1 0 0 0,-22 51 1 0 0,32-63-104 0 0,2 1 1 0 0,0 0-1 0 0,1 1 0 0 0,2-1 1 0 0,1 1-1 0 0,-1 35 1 0 0,3-44-52 0 0,1-14-65 0 0,0 0-1 0 0,1 1 1 0 0,0-1-1 0 0,0 1 1 0 0,0-1 0 0 0,0 0-1 0 0,1 1 1 0 0,-1-1-1 0 0,1 0 1 0 0,1 0 0 0 0,-1 0-1 0 0,3 7 1 0 0,2 2 4 0 0,1-1 0 0 0,0-1 0 0 0,0 1 0 0 0,1-1 1 0 0,1 0-1 0 0,0-1 0 0 0,0 0 0 0 0,1-1 0 0 0,0 0 1 0 0,1 0-1 0 0,0-1 0 0 0,0 0 0 0 0,16 7 0 0 0,13 0-461 0 0,1-2 0 0 0,0-1-1 0 0,1-3 1 0 0,0-1 0 0 0,77 4-1 0 0,-105-11 102 0 0,0 0-1 0 0,0-1 1 0 0,0 0-1 0 0,0-1 1 0 0,0-1-1 0 0,17-4 1 0 0,7-1-210 0 0,39-6-1330 0 0,78-25 1 0 0,-82 16 772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3.27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91 1532 0 0,'30'-24'939'0'0,"-19"14"-527"0"0,1 1-1 0 0,0 0 1 0 0,0 1 0 0 0,1 1-1 0 0,0 0 1 0 0,23-10-1 0 0,-35 17-184 0 0,6 3-79 0 0,3 2-94 0 0,-1 1 0 0 0,0 0 1 0 0,0 0-1 0 0,-1 1 1 0 0,1 0-1 0 0,-2 0 0 0 0,1 1 1 0 0,-1 0-1 0 0,0 0 1 0 0,0 1-1 0 0,-1 0 0 0 0,-1 0 1 0 0,1 0-1 0 0,-1 1 1 0 0,-1 0-1 0 0,0 0 1 0 0,5 20-1 0 0,0 11 134 0 0,-2 0 0 0 0,-2 1 0 0 0,-2-1 0 0 0,-3 50 0 0 0,-1-74-106 0 0,0-1-1 0 0,-2 1 0 0 0,0-1 1 0 0,-1 0-1 0 0,-7 21 1 0 0,3-12 84 0 0,2-2 50 0 0,-11 33 235 0 0,16-53-282 0 0,-1 1-1 0 0,1-1 1 0 0,-1 1 0 0 0,0-1-1 0 0,0 0 1 0 0,0 0-1 0 0,0 0 1 0 0,0 0-1 0 0,-1 0 1 0 0,1-1-1 0 0,-7 5 1 0 0,9-7-134 0 0,0-1-1 0 0,-1 1 1 0 0,1-1 0 0 0,-1 1 0 0 0,1-1-1 0 0,0 1 1 0 0,-1-1 0 0 0,1 1-1 0 0,0-1 1 0 0,0 1 0 0 0,0-1 0 0 0,-1 0-1 0 0,1 1 1 0 0,0-1 0 0 0,0 0-1 0 0,0 1 1 0 0,0-1 0 0 0,0 1 0 0 0,0-1-1 0 0,0 0 1 0 0,0 1 0 0 0,0-1-1 0 0,0 0 1 0 0,0 1 0 0 0,1-1 0 0 0,-1 1-1 0 0,0-1 1 0 0,0 0 0 0 0,1 1-1 0 0,0-2 1 0 0,5-27-34 0 0,4 3-11 0 0,2 0 0 0 0,1 1 1 0 0,0 0-1 0 0,2 1 0 0 0,1 1 1 0 0,1 0-1 0 0,1 1 0 0 0,1 1 1 0 0,1 1-1 0 0,0 0 0 0 0,2 2 1 0 0,0 0-1 0 0,1 2 0 0 0,1 0 0 0 0,0 2 1 0 0,34-15-1 0 0,-42 23-3 0 0,1 0 1 0 0,1 1-1 0 0,-1 1 0 0 0,1 1 0 0 0,-1 1 1 0 0,1 0-1 0 0,29 1 0 0 0,-37 2 6 0 0,1 0 1 0 0,-1 0-1 0 0,0 1 0 0 0,1 0 1 0 0,-1 1-1 0 0,0 0 0 0 0,0 1 1 0 0,-1 0-1 0 0,1 0 0 0 0,-1 1 1 0 0,0 0-1 0 0,0 1 0 0 0,0 0 1 0 0,-1 0-1 0 0,0 1 0 0 0,0 0 1 0 0,0 0-1 0 0,-1 1 0 0 0,-1 0 1 0 0,1 1-1 0 0,-1-1 0 0 0,0 1 1 0 0,-1 0-1 0 0,0 0 0 0 0,-1 1 1 0 0,0 0-1 0 0,0 0 0 0 0,-1 0 1 0 0,0 0-1 0 0,-1 0 0 0 0,0 0 1 0 0,-1 1-1 0 0,1 15 0 0 0,-3-2-8 0 0,-2 0-1 0 0,0-1 0 0 0,-10 40 0 0 0,-6 40-51 0 0,17-93 35 0 0,1 1 0 0 0,1-1 0 0 0,0 1 0 0 0,0-1 0 0 0,1 1 0 0 0,0 0 0 0 0,5 17 0 0 0,-5-25 22 0 0,1 0 0 0 0,-1 0-1 0 0,1 0 1 0 0,-1-1-1 0 0,1 1 1 0 0,0 0 0 0 0,0-1-1 0 0,0 1 1 0 0,0-1 0 0 0,0 0-1 0 0,1 0 1 0 0,-1 0-1 0 0,1 0 1 0 0,0 0 0 0 0,-1 0-1 0 0,1-1 1 0 0,0 1-1 0 0,0-1 1 0 0,0 0 0 0 0,0 0-1 0 0,0 0 1 0 0,0 0-1 0 0,0 0 1 0 0,0-1 0 0 0,1 1-1 0 0,-1-1 1 0 0,0 0-1 0 0,6 0 1 0 0,9-2 79 0 0,0 0 0 0 0,0-2-1 0 0,-1 1 1 0 0,1-2 0 0 0,-1-1 0 0 0,0 0 0 0 0,-1-1 0 0 0,1 0-1 0 0,-1-2 1 0 0,-1 0 0 0 0,0 0 0 0 0,23-20 0 0 0,-36 27-97 0 0,1 0-1 0 0,-1 0 1 0 0,0 0 0 0 0,0 0 0 0 0,0-1 0 0 0,0 1 0 0 0,-1-1 0 0 0,1 1-1 0 0,-1-1 1 0 0,1 0 0 0 0,-1 1 0 0 0,0-1 0 0 0,0 0 0 0 0,0 0-1 0 0,-1 0 1 0 0,1-5 0 0 0,0 7-228 0 0,-1-1 0 0 0,0 0 1 0 0,0 1-1 0 0,0-1 0 0 0,0 0 0 0 0,-1 1 0 0 0,1-1 0 0 0,0 1 1 0 0,-1-1-1 0 0,1 0 0 0 0,-1 1 0 0 0,1-1 0 0 0,-1 1 0 0 0,0-1 0 0 0,0 1 1 0 0,1-1-1 0 0,-1 1 0 0 0,0 0 0 0 0,0-1 0 0 0,-1 1 0 0 0,1 0 0 0 0,0 0 1 0 0,0 0-1 0 0,-1 0 0 0 0,1 0 0 0 0,0 0 0 0 0,-1 0 0 0 0,1 0 1 0 0,-3-1-1 0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3.63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3 1428 0 0,'9'-1'194'0'0,"0"0"1"0"0,0 1-1 0 0,0 0 0 0 0,1 1 1 0 0,-1 0-1 0 0,0 0 0 0 0,0 1 0 0 0,0 0 1 0 0,0 1-1 0 0,-1 0 0 0 0,1 0 1 0 0,-1 1-1 0 0,1 0 0 0 0,-1 0 1 0 0,0 1-1 0 0,-1 0 0 0 0,1 1 0 0 0,-1 0 1 0 0,0 0-1 0 0,-1 0 0 0 0,1 1 1 0 0,-1 0-1 0 0,5 8 0 0 0,-6-10-110 0 0,0 0 1 0 0,-1 1-1 0 0,0 0 0 0 0,0 0 0 0 0,0 0 0 0 0,-1 0 1 0 0,0 1-1 0 0,0 0 0 0 0,-1-1 0 0 0,0 1 0 0 0,0 0 1 0 0,0 0-1 0 0,-1 0 0 0 0,0 0 0 0 0,0 0 0 0 0,-1 0 1 0 0,0 0-1 0 0,0 1 0 0 0,-1-1 0 0 0,-2 10 0 0 0,-4 0 53 0 0,-1-1-1 0 0,0-1 1 0 0,-1 0-1 0 0,-1 0 1 0 0,0 0 0 0 0,-1-2-1 0 0,0 1 1 0 0,-2-1-1 0 0,-22 19 1 0 0,-39 44 574 0 0,62-64-573 0 0,-5 6 622 0 0,18-13-465 0 0,14-6-263 0 0,43-14 105 0 0,34-5-20 0 0,-63 14-22 0 0,0-1 1 0 0,48-17-1 0 0,5-2-309 0 0,-25 21-4115 0 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4.00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53 26 2172 0 0,'9'-3'519'0'0,"1"1"0"0"0,-1 1-1 0 0,1-1 1 0 0,0 1 0 0 0,-1 1 0 0 0,1 0 0 0 0,16 2-1 0 0,4-1 245 0 0,7-1-254 0 0,0-1 1 0 0,67-11-1 0 0,-74 7-898 0 0,-30 4 335 0 0,1 1-1 0 0,-1 0 1 0 0,1 0-1 0 0,-1 0 1 0 0,1 0-1 0 0,-1 0 1 0 0,1 0-1 0 0,0 0 1 0 0,-1 0 0 0 0,1 0-1 0 0,-1 0 1 0 0,1 0-1 0 0,-1 0 1 0 0,1 0-1 0 0,-1 0 1 0 0,1 1-1 0 0,0-1 1 0 0,-1 0 0 0 0,1 0-1 0 0,-1 1 1 0 0,0-1-1 0 0,1 0 1 0 0,-1 1-1 0 0,1-1 1 0 0,-1 0-1 0 0,1 1 1 0 0,-1-1-1 0 0,0 1 1 0 0,1-1 0 0 0,-1 1-1 0 0,0-1 1 0 0,1 1-1 0 0,-1-1 1 0 0,0 1-1 0 0,1 0 1 0 0,-29 13-2321 0 0,1-3 1307 0 0,-9 11 91 0 0</inkml:trace>
  <inkml:trace contextRef="#ctx0" brushRef="#br0" timeOffset="1">1 278 1128 0 0,'16'4'628'0'0,"8"0"188"0"0,3 0-272 0 0,-10-4-216 0 0,8 0 136 0 0,11 0-56 0 0,-1 0-84 0 0,39-18 96 0 0,-34 10-240 0 0,8 0-16 0 0,-12-1-528 0 0,-7-7-632 0 0,3 0 16 0 0,-7-2-300 0 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4.37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225 0 1048 0 0,'-2'6'349'0'0,"0"1"1"0"0,1-1-1 0 0,-1 0 1 0 0,1 1-1 0 0,0-1 0 0 0,1 1 1 0 0,0-1-1 0 0,0 1 1 0 0,1 8-1 0 0,-1-2 243 0 0,-3 7-320 0 0,-1-1 1 0 0,0 0-1 0 0,-1 1 1 0 0,-2-2-1 0 0,0 1 0 0 0,-1-1 1 0 0,-18 33-1 0 0,-5 11 302 0 0,-17 27 151 0 0,11-24-254 0 0,1-3 188 0 0,36-60-524 0 0,19 11-14 0 0,5-12-64 0 0,0 0-1 0 0,30-4 0 0 0,8 1 5 0 0,-43 0-32 0 0,0 1 0 0 0,-1-2 0 0 0,24-6 0 0 0,-19 3-5 0 0,1 2-1 0 0,24-2 1 0 0,143 1-381 0 0,-187 5 322 0 0,0 0 0 0 0,0 0 0 0 0,0-1 1 0 0,0 0-1 0 0,0 1 0 0 0,0-2 0 0 0,0 1 1 0 0,-1 0-1 0 0,7-4 0 0 0,-6 4-109 0 0,0-1-1 0 0,0 0 1 0 0,0 1-1 0 0,0 0 1 0 0,0 0 0 0 0,0 0-1 0 0,0 0 1 0 0,0 1-1 0 0,8-1 1 0 0,-10 1-5 0 0,-1 0 0 0 0,1-1 0 0 0,0 1 1 0 0,-1-1-1 0 0,1 1 0 0 0,0-1 0 0 0,-1 0 0 0 0,1 1 0 0 0,-1-1 0 0 0,1 0 0 0 0,-1 0 1 0 0,1 0-1 0 0,-1 0 0 0 0,0-1 0 0 0,0 1 0 0 0,1 0 0 0 0,-1 0 0 0 0,0-1 0 0 0,0 1 1 0 0,0-1-1 0 0,0 1 0 0 0,-1-1 0 0 0,1 1 0 0 0,0-1 0 0 0,-1 0 0 0 0,1 1 0 0 0,-1-1 1 0 0,1 0-1 0 0,-1 0 0 0 0,1-2 0 0 0,-2-3-990 0 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4.79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402 1 2448 0 0,'-5'25'3761'0'0,"-2"51"-2281"0"0,1-36-868 0 0,4-30-464 0 0,0-1 0 0 0,1 1 0 0 0,0-1 0 0 0,0 12 0 0 0,2 3 30 0 0,-2 0 0 0 0,0 1-1 0 0,-2-1 1 0 0,0-1 0 0 0,-2 1-1 0 0,0 0 1 0 0,-2-1-1 0 0,-1 0 1 0 0,-12 26 0 0 0,-13 16-1090 0 0,-69 102 1 0 0,97-159 755 0 0,-67 84-2191 0 0,54-71 1664 0 0,1 0 1 0 0,1 1 0 0 0,0 0 0 0 0,-14 30 0 0 0,14-13-159 0 0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5.76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1164 0 0,'0'0'9174'0'0,"5"4"-9076"0"0,-3-1-89 0 0,1 0 1 0 0,0-1 0 0 0,0 0 0 0 0,0 0-1 0 0,0 0 1 0 0,0 0 0 0 0,0 0 0 0 0,1-1-1 0 0,-1 1 1 0 0,0-1 0 0 0,1 0 0 0 0,-1 0-1 0 0,1 0 1 0 0,0 0 0 0 0,-1-1 0 0 0,1 1-1 0 0,-1-1 1 0 0,7-1 0 0 0,186 14 395 0 0,-177-12-372 0 0,0 0 1 0 0,27 7 0 0 0,0 0 75 0 0,-45-8-219 0 0,1 1 0 0 0,-1-1-1 0 0,0 0 1 0 0,0 1 0 0 0,0-1 0 0 0,0 0-1 0 0,0 0 1 0 0,1 0 0 0 0,-1 0-1 0 0,0 0 1 0 0,0 0 0 0 0,0-1-1 0 0,0 1 1 0 0,1 0 0 0 0,-1 0 0 0 0,0-1-1 0 0,0 1 1 0 0,0-1 0 0 0,0 1-1 0 0,0-1 1 0 0,0 1 0 0 0,0-1-1 0 0,0 0 1 0 0,0 0 0 0 0,0 1 0 0 0,-1-1-1 0 0,1 0 1 0 0,0 0 0 0 0,0 0-1 0 0,-1 0 1 0 0,1 0 0 0 0,0 0 0 0 0,-1 0-1 0 0,1 0 1 0 0,0-2 0 0 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6.14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 9 848 0 0,'25'-8'4586'0'0,"-21"42"-2141"0"0,-3-24-2331 0 0,-1 127 1386 0 0,-2-117-1321 0 0,0-1-1 0 0,-7 29 1 0 0,7-37-63 0 0,0 0 0 0 0,0 0 0 0 0,1 1 0 0 0,1 11 0 0 0,1-17-174 0 0,-1 0 1 0 0,0 0 0 0 0,-1 0-1 0 0,0 0 1 0 0,1 0-1 0 0,-2 0 1 0 0,1 0-1 0 0,-1 0 1 0 0,-4 9-1 0 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6.50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278 1 1896 0 0,'14'2'210'0'0,"0"0"1"0"0,0 1-1 0 0,-1 1 0 0 0,0 0 1 0 0,0 1-1 0 0,0 1 0 0 0,0 0 1 0 0,-1 0-1 0 0,0 1 0 0 0,0 1 0 0 0,-1 0 1 0 0,0 0-1 0 0,0 1 0 0 0,-1 1 1 0 0,0 0-1 0 0,-1 0 0 0 0,0 1 1 0 0,-1 0-1 0 0,0 0 0 0 0,0 1 0 0 0,-1 0 1 0 0,-1 1-1 0 0,8 20 0 0 0,-6-13 10 0 0,-2 1 0 0 0,0 0 0 0 0,-1 1 0 0 0,-1-1 0 0 0,-1 1 0 0 0,-1 0 0 0 0,-1 0 0 0 0,-1-1 0 0 0,-4 39 1 0 0,-1-36-91 0 0,0-1 1 0 0,-1 0-1 0 0,-1 0 1 0 0,-1 0 0 0 0,-2-1-1 0 0,-13 24 1 0 0,16-34-132 0 0,-1 0 0 0 0,0-1 0 0 0,-1 0 0 0 0,-1 0 0 0 0,1-1 0 0 0,-2 0 0 0 0,1-1 0 0 0,-2 0 0 0 0,1-1 0 0 0,-1 0 0 0 0,0-1 0 0 0,-17 8 0 0 0,6-5-461 0 0,-1-2-1 0 0,0 0 1 0 0,-1-1 0 0 0,0-2-1 0 0,0-1 1 0 0,0 0 0 0 0,-43-1 0 0 0,61-3 188 0 0,0 0 1 0 0,0-1 0 0 0,0 0 0 0 0,1 0 0 0 0,-1-1 0 0 0,0 0 0 0 0,1 0-1 0 0,-1 0 1 0 0,1-1 0 0 0,-6-3 0 0 0,-3-1-342 0 0,-13-5-400 0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6.87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636 0 1576 0 0,'-17'1'333'0'0,"0"1"1"0"0,1 1-1 0 0,-1 0 0 0 0,1 1 0 0 0,0 1 1 0 0,0 1-1 0 0,0 0 0 0 0,1 1 0 0 0,-1 0 1 0 0,2 1-1 0 0,-27 20 0 0 0,4 0 206 0 0,1 2 0 0 0,2 1-1 0 0,-33 39 1 0 0,38-37-174 0 0,1 2 0 0 0,2 1 0 0 0,1 1 1 0 0,-36 76-1 0 0,47-82-161 0 0,1 1 0 0 0,2 0 0 0 0,1 1 0 0 0,2 0 0 0 0,1 0 0 0 0,-5 68 0 0 0,11-85-204 0 0,1 0 0 0 0,1 0 1 0 0,0 0-1 0 0,1-1 0 0 0,1 1 1 0 0,0 0-1 0 0,1-1 1 0 0,1 0-1 0 0,1 0 0 0 0,0 0 1 0 0,0 0-1 0 0,2-1 0 0 0,-1 0 1 0 0,2-1-1 0 0,0 0 0 0 0,1 0 1 0 0,0-1-1 0 0,1 0 0 0 0,0 0 1 0 0,1-2-1 0 0,0 1 0 0 0,0-2 1 0 0,1 1-1 0 0,1-2 1 0 0,0 0-1 0 0,0 0 0 0 0,0-1 1 0 0,1-1-1 0 0,0-1 0 0 0,0 0 1 0 0,22 4-1 0 0,-4-5-818 0 0,0-2-1 0 0,-1-2 1 0 0,1-1 0 0 0,0-1 0 0 0,-1-2-1 0 0,61-14 1 0 0,46-26-1534 0 0,-75 18 1317 0 0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7.21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22 1 1132 0 0,'5'0'162'0'0,"0"1"0"0"0,1 0 1 0 0,-1 0-1 0 0,0 1 0 0 0,0 0 0 0 0,0-1 0 0 0,-1 2 1 0 0,1-1-1 0 0,0 0 0 0 0,-1 1 0 0 0,1 0 0 0 0,-1 0 0 0 0,0 0 1 0 0,0 1-1 0 0,0 0 0 0 0,-1-1 0 0 0,1 1 0 0 0,-1 0 0 0 0,6 9 1 0 0,-6-6-32 0 0,-1-1 0 0 0,1 1 0 0 0,-1 0 0 0 0,0 0 0 0 0,-1 1 0 0 0,1-1 0 0 0,-2 0 0 0 0,1 0 0 0 0,-1 1 0 0 0,0-1 0 0 0,0 0 0 0 0,-1 1 0 0 0,0-1 0 0 0,-3 13 0 0 0,-8 13 315 0 0,0 0 1 0 0,-30 52-1 0 0,4-6 562 0 0,30-66-998 0 0,-6 15 1169 0 0,19-19-555 0 0,13-8-323 0 0,48-8-61 0 0,-23 2-194 0 0,-1-1 0 0 0,53-14 0 0 0,-84 17-561 0 0,1 1-1 0 0,-1 0 0 0 0,0 1 0 0 0,18 0 1 0 0,-21 1 81 0 0,-1 0 0 0 0,1 0 1 0 0,-1-1-1 0 0,0 0 0 0 0,0 0 1 0 0,13-5-1 0 0,-14 4-624 0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7.57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57 1 1868 0 0,'3'2'292'0'0,"0"-1"-1"0"0,0 1 1 0 0,0-1-1 0 0,0 1 1 0 0,0-1-1 0 0,0 0 1 0 0,0 0 0 0 0,0-1-1 0 0,4 2 1 0 0,8 2 47 0 0,18 3 304 0 0,0-1 0 0 0,1-2 0 0 0,-1-1 0 0 0,62-3 0 0 0,-65 0-509 0 0,-14-3-1807 0 0,-38 5-475 0 0,0 6 1068 0 0,-2-1 17 0 0</inkml:trace>
  <inkml:trace contextRef="#ctx0" brushRef="#br0" timeOffset="1">1 314 2132 0 0,'49'7'1815'0'0,"0"-2"-1"0"0,76-1 1 0 0,-115-5-1688 0 0,0 1 1 0 0,0-1-1 0 0,0-1 0 0 0,0 0 1 0 0,17-6-1 0 0,32-6 270 0 0,-37 10-584 0 0,-1 0-1 0 0,38-13 1 0 0,-41 10-676 0 0,0-1 1 0 0,0-1-1 0 0,-1-1 0 0 0,0 0 1 0 0,27-22-1 0 0,-22 9-136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4.39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622 195 1964 0 0,'-3'0'705'0'0,"-3"1"-380"0"0,0-1 0 0 0,0-1 0 0 0,0 1 0 0 0,1-1-1 0 0,-1 0 1 0 0,0 0 0 0 0,-8-4 0 0 0,12 5-267 0 0,0-1 0 0 0,1-1 0 0 0,-1 1 0 0 0,0 0 0 0 0,1 0-1 0 0,-1-1 1 0 0,1 1 0 0 0,0 0 0 0 0,-1-1 0 0 0,1 0 0 0 0,0 1 0 0 0,0-1-1 0 0,0 0 1 0 0,0 1 0 0 0,0-1 0 0 0,0 0 0 0 0,0 0 0 0 0,1 0 0 0 0,-1 0 0 0 0,1 0-1 0 0,0 0 1 0 0,-1 0 0 0 0,1 0 0 0 0,0 0 0 0 0,0 0 0 0 0,0-2 0 0 0,0-2-20 0 0,1 0-1 0 0,0 0 1 0 0,-1 0 0 0 0,2 0 0 0 0,-1 1 0 0 0,1-1 0 0 0,0 0 0 0 0,0 1 0 0 0,0 0 0 0 0,1-1 0 0 0,0 1 0 0 0,0 0 0 0 0,0 0 0 0 0,0 1 0 0 0,1-1 0 0 0,0 1-1 0 0,0-1 1 0 0,0 1 0 0 0,1 0 0 0 0,-1 1 0 0 0,1-1 0 0 0,0 1 0 0 0,0 0 0 0 0,8-4 0 0 0,-6 4-22 0 0,0 0 0 0 0,0 1 0 0 0,0 0-1 0 0,0 0 1 0 0,0 0 0 0 0,0 1 0 0 0,1 0 0 0 0,-1 0 0 0 0,0 1 0 0 0,1 0 0 0 0,-1 0 0 0 0,0 1-1 0 0,0 0 1 0 0,1 0 0 0 0,-1 1 0 0 0,0 0 0 0 0,0 0 0 0 0,12 6 0 0 0,-13-4-4 0 0,1-1 0 0 0,-1 2 1 0 0,0-1-1 0 0,-1 1 0 0 0,1 0 0 0 0,-1 0 1 0 0,0 1-1 0 0,0-1 0 0 0,0 1 0 0 0,-1 0 1 0 0,0 1-1 0 0,0-1 0 0 0,-1 1 1 0 0,0 0-1 0 0,0-1 0 0 0,0 1 0 0 0,-1 1 1 0 0,0-1-1 0 0,0 0 0 0 0,-1 0 1 0 0,0 1-1 0 0,0-1 0 0 0,-1 1 0 0 0,0 7 1 0 0,-1 7-1 0 0,-1-1 0 0 0,-1 0 0 0 0,-1 0 0 0 0,-1 0 0 0 0,0 0 0 0 0,-2-1 0 0 0,-10 24 0 0 0,-1-8 12 0 0,-1 0-1 0 0,-1-2 1 0 0,-2 0 0 0 0,-2-2-1 0 0,-1 0 1 0 0,-1-2-1 0 0,-1-1 1 0 0,-38 31 0 0 0,30-31 56 0 0,-2-1 1 0 0,-1-2-1 0 0,-1-1 1 0 0,-2-2 0 0 0,0-2-1 0 0,-82 30 1 0 0,106-46-16 0 0,-1 0 0 0 0,1-2 0 0 0,-1 1 0 0 0,0-2 0 0 0,-24 0 1 0 0,39-2-56 0 0,0 0 1 0 0,0-1-1 0 0,-1 1 1 0 0,1-1-1 0 0,0 0 1 0 0,0 0-1 0 0,0 0 1 0 0,0 0 0 0 0,0-1-1 0 0,0 1 1 0 0,0-1-1 0 0,0 1 1 0 0,1-1-1 0 0,-1 0 1 0 0,1 0-1 0 0,-1-1 1 0 0,1 1-1 0 0,0 0 1 0 0,0-1 0 0 0,0 1-1 0 0,0-1 1 0 0,0 0-1 0 0,1 0 1 0 0,-1 0-1 0 0,1 1 1 0 0,-1-2-1 0 0,1 1 1 0 0,0 0 0 0 0,1 0-1 0 0,-2-5 1 0 0,-2-11 25 0 0,1 1 1 0 0,1-1 0 0 0,1-38-1 0 0,1 46-29 0 0,1 9-7 0 0,-1-1 1 0 0,1 1 0 0 0,0-1 0 0 0,0 1 0 0 0,0 0-1 0 0,0-1 1 0 0,0 1 0 0 0,0 0 0 0 0,1 0 0 0 0,-1-1-1 0 0,1 1 1 0 0,-1 0 0 0 0,1 1 0 0 0,0-1-1 0 0,0 0 1 0 0,0 0 0 0 0,0 1 0 0 0,0-1 0 0 0,0 1-1 0 0,0 0 1 0 0,1-1 0 0 0,-1 1 0 0 0,0 0 0 0 0,4-1-1 0 0,2-1-5 0 0,0 1 0 0 0,0-1-1 0 0,0 1 1 0 0,0 0 0 0 0,1 1 0 0 0,12-1-1 0 0,2 3 0 0 0,0 2 0 0 0,0 0 0 0 0,0 2 0 0 0,0 0 0 0 0,-1 1-1 0 0,24 11 1 0 0,141 68 113 0 0,-71-31-127 0 0,-103-48 1 0 0,-3-1-72 0 0,0 0 0 0 0,1-1 0 0 0,0 0-1 0 0,0-1 1 0 0,0 0 0 0 0,0-1 0 0 0,17 2 0 0 0,-26-4 34 0 0,0-1 0 0 0,0 1 0 0 0,0-1 1 0 0,0 1-1 0 0,0-1 0 0 0,0 0 0 0 0,0 1 0 0 0,0-1 1 0 0,0 0-1 0 0,0 0 0 0 0,-1-1 0 0 0,1 1 1 0 0,0 0-1 0 0,2-3 0 0 0,2-1-193 0 0,1 0-113 0 0,-1 0 0 0 0,1-1 0 0 0,-1 0 0 0 0,-1 0-1 0 0,1-1 1 0 0,-1 0 0 0 0,0 0 0 0 0,0 0 0 0 0,-1 0 0 0 0,0-1 0 0 0,-1 0 0 0 0,1 0-1 0 0,2-12 1 0 0,6-17-941 0 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7.93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98 1 1756 0 0,'1'0'124'0'0,"0"0"-1"0"0,-1 1 0 0 0,1-1 1 0 0,0 0-1 0 0,0 1 0 0 0,0-1 1 0 0,0 1-1 0 0,0-1 1 0 0,0 1-1 0 0,-1-1 0 0 0,1 1 1 0 0,0 0-1 0 0,-1-1 1 0 0,1 1-1 0 0,0 0 0 0 0,-1 0 1 0 0,1-1-1 0 0,-1 1 1 0 0,1 0-1 0 0,-1 0 0 0 0,1 0 1 0 0,-1 0-1 0 0,1 0 0 0 0,-1 0 1 0 0,0 0-1 0 0,0 0 1 0 0,0 0-1 0 0,1 0 0 0 0,-1 1 1 0 0,10 45 1253 0 0,-6-29-865 0 0,4 18 42 0 0,-1 1 0 0 0,-3-1 0 0 0,0 1 0 0 0,-3 0 0 0 0,-3 52 0 0 0,0-11-97 0 0,2-35-642 0 0,-3 0 0 0 0,-1 0 1 0 0,-17 69-1 0 0,12-82-1035 0 0,-2 0 0 0 0,-1-1 1 0 0,-1 0-1 0 0,-1-1 0 0 0,-27 39 0 0 0,37-59 946 0 0,-13 17-826 0 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9.44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101 0 1240 0 0,'0'0'2378'0'0,"4"5"-1926"0"0,-3-3-408 0 0,1 1 0 0 0,-1-1 0 0 0,0 1 0 0 0,0-1 0 0 0,0 1-1 0 0,-1 0 1 0 0,1-1 0 0 0,-1 1 0 0 0,1 0 0 0 0,-1 0 0 0 0,0-1 0 0 0,0 1 0 0 0,0 0 0 0 0,0 0 0 0 0,-1 0 0 0 0,1-1 0 0 0,-1 1 0 0 0,1 0 0 0 0,-1-1 0 0 0,-1 4 0 0 0,-32 66 697 0 0,6-12-390 0 0,15-16 72 0 0,-11 79-1 0 0,19-92-307 0 0,3-24-67 0 0,1 1 0 0 0,0-1 0 0 0,1 1 0 0 0,0 0 0 0 0,0-1 1 0 0,0 1-1 0 0,1-1 0 0 0,0 1 0 0 0,1-1 0 0 0,4 14 0 0 0,-5-18-27 0 0,1 0-1 0 0,0 0 0 0 0,0 0 0 0 0,-1 0 0 0 0,2-1 0 0 0,-1 1 0 0 0,0 0 0 0 0,0-1 0 0 0,1 0 0 0 0,0 0 0 0 0,-1 0 0 0 0,1 0 0 0 0,0 0 0 0 0,0 0 0 0 0,0-1 0 0 0,0 1 0 0 0,0-1 1 0 0,0 0-1 0 0,0 0 0 0 0,1 0 0 0 0,-1 0 0 0 0,0 0 0 0 0,1-1 0 0 0,-1 0 0 0 0,0 0 0 0 0,7 0 0 0 0,-6-1-17 0 0,0 1 0 0 0,0-1 1 0 0,0 0-1 0 0,0-1 0 0 0,0 1 0 0 0,-1-1 0 0 0,1 0 0 0 0,0 0 1 0 0,-1 0-1 0 0,1 0 0 0 0,-1 0 0 0 0,0-1 0 0 0,1 0 1 0 0,-1 1-1 0 0,0-1 0 0 0,3-5 0 0 0,44-60 119 0 0,-42 55-95 0 0,3-5 68 0 0,-1-1 1 0 0,-1 0 0 0 0,-1 0-1 0 0,0 0 1 0 0,-2-1 0 0 0,0-1-1 0 0,-2 1 1 0 0,0-1 0 0 0,-1 1 0 0 0,-1-1-1 0 0,-1-34 1 0 0,-1 52-87 0 0,-1 0 0 0 0,0 1-1 0 0,-1-1 1 0 0,1 0 0 0 0,0 0 0 0 0,-1 1 0 0 0,1-1 0 0 0,-1 1-1 0 0,0 0 1 0 0,0-1 0 0 0,0 1 0 0 0,0 0 0 0 0,0 0 0 0 0,0 0-1 0 0,-1 0 1 0 0,1 0 0 0 0,-1 1 0 0 0,1-1 0 0 0,-1 1 0 0 0,0 0 0 0 0,-4-2-1 0 0,3 1-227 0 0,0 0-1 0 0,0 0 1 0 0,-1 1-1 0 0,1 0 1 0 0,0 0-1 0 0,-1 0 1 0 0,1 0-1 0 0,-1 0 1 0 0,1 1-1 0 0,-1 0 1 0 0,1 0-1 0 0,-1 0 1 0 0,1 1-1 0 0,-1-1 1 0 0,1 1-1 0 0,-5 2 1 0 0,-13 10-2011 0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29.84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27 1576 0 0,'3'-2'143'0'0,"-1"-1"0"0"0,1 1 1 0 0,0-1-1 0 0,0 1 0 0 0,0 0 0 0 0,1 0 0 0 0,-1 0 0 0 0,0 1 1 0 0,1-1-1 0 0,-1 1 0 0 0,1 0 0 0 0,-1 0 0 0 0,1 0 0 0 0,-1 0 1 0 0,1 1-1 0 0,0-1 0 0 0,0 1 0 0 0,-1 0 0 0 0,1 0 0 0 0,0 1 1 0 0,-1-1-1 0 0,1 1 0 0 0,0-1 0 0 0,-1 1 0 0 0,1 0 0 0 0,-1 1 1 0 0,1-1-1 0 0,-1 1 0 0 0,1-1 0 0 0,-1 1 0 0 0,0 0 0 0 0,4 3 1 0 0,0-1-63 0 0,-1 1 0 0 0,0-1 0 0 0,0 1 1 0 0,0 0-1 0 0,-1 0 0 0 0,0 1 0 0 0,0 0 1 0 0,0 0-1 0 0,0 0 0 0 0,-1 0 0 0 0,0 1 1 0 0,-1-1-1 0 0,1 1 0 0 0,-1 0 0 0 0,3 11 1 0 0,-5-12 16 0 0,0 0 1 0 0,-1 1-1 0 0,0-1 1 0 0,0 1-1 0 0,0-1 1 0 0,-1 1-1 0 0,0-1 1 0 0,0 0-1 0 0,0 0 0 0 0,-1 1 1 0 0,0-1-1 0 0,-4 8 1 0 0,-4 5 220 0 0,0 0 0 0 0,-21 26 0 0 0,21-25 170 0 0,12-11-146 0 0,29-9-78 0 0,-19-1-286 0 0,21-3 24 0 0,44-12 0 0 0,-1 0 13 0 0,-13 4-499 0 0,81-28 0 0 0,-82 21-3038 0 0,68-11 0 0 0,-109 25 2409 0 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0.18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42 876 0 0,'11'2'509'0'0,"0"0"0"0"0,0-1-1 0 0,0-1 1 0 0,0 0 0 0 0,0-1-1 0 0,0 0 1 0 0,13-2 0 0 0,4-1 210 0 0,281-30 2204 0 0,-213 31-2153 0 0,-70 3-1095 0 0,5 8-518 0 0,-28-2-110 0 0,-18-3-982 0 0,6-3 1483 0 0,0 0 0 0 0,0 1 0 0 0,0 0 1 0 0,-13 4-1 0 0,-9 4-475 0 0</inkml:trace>
  <inkml:trace contextRef="#ctx0" brushRef="#br0" timeOffset="1">20 316 1908 0 0,'12'4'403'0'0,"1"0"0"0"0,-1 0 0 0 0,1-2 1 0 0,0 0-1 0 0,0 0 0 0 0,0-1 0 0 0,0 0 0 0 0,16-2 0 0 0,9 1 47 0 0,185 3 1475 0 0,-207-4-2178 0 0,-1 0 0 0 0,1-1-1 0 0,-1-1 1 0 0,0-1 0 0 0,25-8-1 0 0,-2 1-1619 0 0,-3-7-391 0 0,-18 9 1202 0 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0.65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480 60 876 0 0,'0'0'858'0'0,"-7"6"-16"0"0,-37 43 261 0 0,3 2 0 0 0,1 1 0 0 0,-43 77 0 0 0,71-108-908 0 0,1-1 0 0 0,1 2 1 0 0,0-1-1 0 0,2 1 0 0 0,0 1 0 0 0,1 0 1 0 0,2 0-1 0 0,0 0 0 0 0,2 0 0 0 0,-2 42 1 0 0,5-61-173 0 0,1 0 0 0 0,-1 0 1 0 0,1 1-1 0 0,0-1 1 0 0,0 0-1 0 0,0 0 1 0 0,0 0-1 0 0,1 0 1 0 0,0 0-1 0 0,0 0 1 0 0,0-1-1 0 0,0 1 1 0 0,0 0-1 0 0,1-1 1 0 0,-1 0-1 0 0,1 0 1 0 0,0 1-1 0 0,0-2 1 0 0,0 1-1 0 0,1 0 1 0 0,4 3-1 0 0,-3-3 50 0 0,0-1 0 0 0,1 1-1 0 0,-1-1 1 0 0,1 0 0 0 0,0 0-1 0 0,-1 0 1 0 0,1-1 0 0 0,0 0-1 0 0,0 0 1 0 0,0 0 0 0 0,0-1-1 0 0,0 0 1 0 0,0 0 0 0 0,0-1-1 0 0,11-1 1 0 0,3-4 11 0 0,-1-1 0 0 0,-1 0 0 0 0,1-1 0 0 0,-1-1-1 0 0,-1 0 1 0 0,0-2 0 0 0,0 0 0 0 0,-1-1 0 0 0,0 0 0 0 0,-1-2 0 0 0,-1 0 0 0 0,0 0 0 0 0,-1-1 0 0 0,0-1-1 0 0,-1 0 1 0 0,-1-1 0 0 0,10-19 0 0 0,-14 22-48 0 0,8-15 61 0 0,-1 0-1 0 0,10-34 1 0 0,-21 52-103 0 0,0 1 0 0 0,0-1 0 0 0,-2 0 0 0 0,1 0 1 0 0,-1 0-1 0 0,-1 0 0 0 0,0-1 0 0 0,0 1 1 0 0,-1 0-1 0 0,-4-17 0 0 0,0 11-6 0 0,0 0 0 0 0,-1 0 0 0 0,-1 1 0 0 0,0 0-1 0 0,-18-27 1 0 0,20 35-42 0 0,0 1 0 0 0,0 0-1 0 0,-1 0 1 0 0,0 1 0 0 0,-1-1-1 0 0,1 1 1 0 0,-1 1 0 0 0,0-1-1 0 0,-1 1 1 0 0,1 1 0 0 0,-1-1-1 0 0,0 1 1 0 0,0 0 0 0 0,0 1-1 0 0,-10-3 1 0 0,5 2-73 0 0,9 3 75 0 0,1 0 0 0 0,-1 0 0 0 0,0 0 1 0 0,0 0-1 0 0,0 1 0 0 0,0-1 0 0 0,0 1 1 0 0,0 0-1 0 0,0 0 0 0 0,0 1 0 0 0,0-1 1 0 0,0 1-1 0 0,-5 1 0 0 0,-28 7-798 0 0,0 2-1 0 0,0 2 1 0 0,1 1 0 0 0,0 1-1 0 0,2 3 1 0 0,0 0 0 0 0,-60 45-1 0 0,44-21-219 0 0,5 0 70 0 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2.20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41 19 1184 0 0,'23'-18'7235'0'0,"-14"27"-6982"0"0,-7-7-210 0 0,0 0 0 0 0,1 0 0 0 0,-1 0 0 0 0,0 0-1 0 0,0 0 1 0 0,-1 1 0 0 0,1-1 0 0 0,0 1 0 0 0,-1-1 0 0 0,0 1 0 0 0,1 0 0 0 0,-1-1-1 0 0,0 1 1 0 0,0 0 0 0 0,-1 0 0 0 0,1 0 0 0 0,0 0 0 0 0,-1 0 0 0 0,0 0 0 0 0,0 0-1 0 0,0 0 1 0 0,-1 5 0 0 0,0 35 284 0 0,-2 1 1 0 0,-11 54-1 0 0,-4-4-23 0 0,-18 68 378 0 0,31-130-505 0 0,5-26-267 0 0,-1 0-1 0 0,0 0 1 0 0,0 0-1 0 0,0-1 0 0 0,0 1 1 0 0,-1 0-1 0 0,0-1 1 0 0,0 1-1 0 0,-1-1 1 0 0,-5 9-1 0 0,20-51-6878 0 0,-1 13 5907 0 0,11-3 42 0 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2.61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37 1440 0 0,'6'-5'243'0'0,"1"1"0"0"0,1 0 0 0 0,-1 0 0 0 0,0 1 0 0 0,1-1 0 0 0,0 2 0 0 0,0-1 0 0 0,0 1 0 0 0,0 0 0 0 0,0 1 0 0 0,0 0 0 0 0,0 0 0 0 0,1 1 0 0 0,-1 0 0 0 0,0 0 0 0 0,1 1 0 0 0,13 3 0 0 0,-11 0-102 0 0,-1 1 1 0 0,0 0 0 0 0,0 0-1 0 0,-1 1 1 0 0,0 0-1 0 0,0 1 1 0 0,0 0 0 0 0,-1 0-1 0 0,0 1 1 0 0,0 0-1 0 0,-1 1 1 0 0,0 0 0 0 0,-1 0-1 0 0,0 0 1 0 0,0 0-1 0 0,-1 1 1 0 0,0 0 0 0 0,0 1-1 0 0,-1-1 1 0 0,-1 1-1 0 0,0-1 1 0 0,0 1 0 0 0,-1 0-1 0 0,-1 0 1 0 0,0 0-1 0 0,0 14 1 0 0,-3-18-6 0 0,-1 0 1 0 0,1-1 0 0 0,-1 1-1 0 0,-1 0 1 0 0,1-1-1 0 0,-1 0 1 0 0,0 1-1 0 0,-1-2 1 0 0,1 1-1 0 0,-10 8 1 0 0,-18 28 969 0 0,44-36-1032 0 0,-12-5-70 0 0,1-1-1 0 0,-1 1 0 0 0,1 0 0 0 0,0-1 0 0 0,-1 1 0 0 0,1-1 1 0 0,0 1-1 0 0,-1-1 0 0 0,1 0 0 0 0,0 1 0 0 0,0-1 0 0 0,-1 0 1 0 0,1 1-1 0 0,0-1 0 0 0,0 0 0 0 0,0 0 0 0 0,0 0 0 0 0,-1 1 1 0 0,1-1-1 0 0,0 0 0 0 0,0 0 0 0 0,0 0 0 0 0,0-1 0 0 0,-1 1 1 0 0,2 0-1 0 0,202-45 411 0 0,30-5-3584 0 0,-170 37-3242 0 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2.95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 2368 0 0,'5'4'290'0'0,"0"0"-1"0"0,1 0 1 0 0,-1-1 0 0 0,1 0-1 0 0,0 0 1 0 0,0 0-1 0 0,0-1 1 0 0,0 0-1 0 0,1 0 1 0 0,-1 0 0 0 0,1-1-1 0 0,-1 0 1 0 0,9 0-1 0 0,-3 1 88 0 0,60 6 443 0 0,0-4 0 0 0,89-5 0 0 0,-96 0-4544 0 0,-70 1 3405 0 0,0 1 0 0 0,0 0 0 0 0,0 0 1 0 0,0 0-1 0 0,0 0 0 0 0,-7 4 1 0 0,7-3 134 0 0,-31 10-792 0 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3.32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20 2692 0 0,'5'3'294'0'0,"-1"0"1"0"0,1 0-1 0 0,0-1 0 0 0,0 1 0 0 0,0-1 0 0 0,0 0 0 0 0,0-1 1 0 0,0 1-1 0 0,1-1 0 0 0,-1 0 0 0 0,9 0 0 0 0,67 2 1276 0 0,-68-3-1211 0 0,60 6 800 0 0,-55-4-1358 0 0,0 0 1 0 0,0-1 0 0 0,0-1 0 0 0,0 0-1 0 0,31-6 1 0 0,-20-2-1358 0 0,0-2-1 0 0,34-16 1 0 0,-44 18 573 0 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4.1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219 172 1892 0 0,'0'0'9683'0'0,"2"-9"-9631"0"0,0-1-27 0 0,-2 6-9 0 0,1 0-1 0 0,-1 1 1 0 0,1-1 0 0 0,0 0-1 0 0,0 1 1 0 0,1-1-1 0 0,-1 1 1 0 0,1-1 0 0 0,2-3-1 0 0,1 0 72 0 0,-3-2 85 0 0,-3 3-168 0 0,9-14 83 0 0,-7 18-65 0 0,0 0 0 0 0,1 0 0 0 0,-1 0 0 0 0,0 0 1 0 0,0 0-1 0 0,0-1 0 0 0,-1 1 0 0 0,1 0 0 0 0,0-1 0 0 0,-1 1 0 0 0,1-4 0 0 0,1-17 85 0 0,-2 23-94 0 0,0-1 1 0 0,0 0 0 0 0,0 0 0 0 0,0 1-1 0 0,1-1 1 0 0,-1 0 0 0 0,0 0-1 0 0,0 1 1 0 0,1-1 0 0 0,-1 0 0 0 0,0 1-1 0 0,1-1 1 0 0,-1 0 0 0 0,0 1 0 0 0,1-1-1 0 0,-1 1 1 0 0,1-1 0 0 0,-1 1-1 0 0,1-1 1 0 0,-1 1 0 0 0,1-1 0 0 0,0 1-1 0 0,-1-1 1 0 0,1 1 0 0 0,0-1-1 0 0,-1 1 1 0 0,2-1 0 0 0,0 1 52 0 0,-5-1-14 0 0,1 2-30 0 0,7 3-47 0 0,-5-4 23 0 0,0 0 0 0 0,0 0 0 0 0,0 0 0 0 0,0-1 0 0 0,0 1 0 0 0,0 0 0 0 0,-1 0 0 0 0,1 0 0 0 0,0 0 0 0 0,0 0 0 0 0,0 0 0 0 0,0 0 0 0 0,-1 0 0 0 0,1 0 0 0 0,0-1 0 0 0,0 1 0 0 0,0 0 0 0 0,-1 0 0 0 0,1 0 0 0 0,0 0 0 0 0,0 0 0 0 0,0 0 0 0 0,0 0 0 0 0,-1 0 0 0 0,1 0 0 0 0,0 0 0 0 0,0 1 0 0 0,0-1 0 0 0,-1 0 0 0 0,1 0 0 0 0,0 0 0 0 0,0 0 0 0 0,0 0 0 0 0,0 0 0 0 0,-1 0 0 0 0,1 0 0 0 0,0 0 0 0 0,0 1 0 0 0,0-1 0 0 0,0 0 0 0 0,0 0 0 0 0,0 0 0 0 0,-1 0 0 0 0,1 0 0 0 0,0 1 0 0 0,0-1 0 0 0,-1 14 2 0 0,0 14-11 0 0,-44 258-52 0 0,19-199 80 0 0,19-67 4 0 0,1 1-1 0 0,0-1 1 0 0,2 1-1 0 0,-4 31 1 0 0,7-43-26 0 0,0 0 1 0 0,-1 0-1 0 0,0 0 1 0 0,-5 14 0 0 0,4-15 8 0 0,0 0-1 0 0,1 1 1 0 0,0-1 0 0 0,0 1 0 0 0,0 14 0 0 0,2-22 21 0 0,-23 15-1808 0 0,16-14 1148 0 0,0-1 0 0 0,0 0 0 0 0,1-1 0 0 0,-1 0 0 0 0,0 0 0 0 0,0 0 0 0 0,-12-2-1 0 0,-13-1-2028 0 0,15 3 1681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4.75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421 19 1048 0 0,'1'-1'89'0'0,"1"-1"1"0"0,-1 1-1 0 0,0-1 0 0 0,1 1 1 0 0,-1 0-1 0 0,1 0 0 0 0,0-1 0 0 0,-1 1 1 0 0,1 0-1 0 0,0 0 0 0 0,-1 1 1 0 0,1-1-1 0 0,0 0 0 0 0,0 1 1 0 0,0-1-1 0 0,0 1 0 0 0,0-1 0 0 0,0 1 1 0 0,0 0-1 0 0,0 0 0 0 0,0 0 1 0 0,0 0-1 0 0,0 0 0 0 0,0 0 0 0 0,-1 1 1 0 0,1-1-1 0 0,0 1 0 0 0,0-1 1 0 0,2 2-1 0 0,4 1 57 0 0,0 1 0 0 0,0 0 0 0 0,0 1 0 0 0,-1 0 0 0 0,11 9-1 0 0,-16-13-122 0 0,26 16 223 0 0,47 3-5 0 0,227 29 216 0 0,-291-47-424 0 0,0 1 1 0 0,-1 0-1 0 0,1 0 1 0 0,-1 1-1 0 0,15 8 1 0 0,-21-9-14 0 0,-1-1 1 0 0,1 1 0 0 0,-1 0-1 0 0,0 0 1 0 0,0 0-1 0 0,0 0 1 0 0,-1 0 0 0 0,3 4-1 0 0,20 32 184 0 0,-1 0-1 0 0,-2 1 1 0 0,-3 2 0 0 0,0 0-1 0 0,-3 1 1 0 0,20 81-1 0 0,-21-47 93 0 0,-2 0 1 0 0,-5 1-1 0 0,0 82 0 0 0,-13-68-20 0 0,-14 29 58 0 0,-5 0-1 0 0,-58 167 1 0 0,42-182-247 0 0,-6-2 1 0 0,-4-2-1 0 0,-4-2 1 0 0,-5-3-1 0 0,-4-2 1 0 0,-3-3 0 0 0,-5-3-1 0 0,-4-4 1 0 0,-3-2-1 0 0,-4-5 1 0 0,-110 83-1 0 0,181-153-482 0 0,-1 1-1 0 0,0-2 1 0 0,-1 0-1 0 0,0 0 0 0 0,0-1 1 0 0,0-1-1 0 0,-1 0 1 0 0,0-1-1 0 0,-14 3 1 0 0,24-7 264 0 0,0 0 1 0 0,0 0-1 0 0,0 0 1 0 0,0-1-1 0 0,1 0 1 0 0,-1 1-1 0 0,0-1 0 0 0,0-1 1 0 0,1 1-1 0 0,-1-1 1 0 0,0 1-1 0 0,1-1 1 0 0,0 0-1 0 0,-1 0 1 0 0,1 0-1 0 0,0-1 1 0 0,0 1-1 0 0,0-1 1 0 0,0 0-1 0 0,1 0 1 0 0,-1 0-1 0 0,1 0 1 0 0,0 0-1 0 0,-1-1 1 0 0,2 1-1 0 0,-1 0 1 0 0,0-1-1 0 0,-1-4 1 0 0,-9-33-1090 0 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5.08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275 103 1964 0 0,'0'0'4074'0'0,"1"-6"-3739"0"0,1-1-229 0 0,1 0 0 0 0,0 1-1 0 0,0 0 1 0 0,1 0 0 0 0,0 0 0 0 0,0 0 0 0 0,0 0 0 0 0,10-10 0 0 0,-12 14-48 0 0,1-1 0 0 0,-1 0 0 0 0,1 1 0 0 0,0 0-1 0 0,-1 0 1 0 0,1 0 0 0 0,0 0 0 0 0,0 0 0 0 0,1 0 0 0 0,-1 1-1 0 0,0-1 1 0 0,0 1 0 0 0,1 0 0 0 0,-1 0 0 0 0,1 0 0 0 0,-1 1-1 0 0,1-1 1 0 0,-1 1 0 0 0,1 0 0 0 0,-1 0 0 0 0,1 0 0 0 0,0 0-1 0 0,-1 1 1 0 0,4 0 0 0 0,1 2-27 0 0,0 1-1 0 0,0 0 0 0 0,-1 0 1 0 0,1 1-1 0 0,-1-1 1 0 0,0 2-1 0 0,-1-1 0 0 0,1 1 1 0 0,-1 0-1 0 0,0 0 1 0 0,0 1-1 0 0,-1 0 0 0 0,0 0 1 0 0,0 0-1 0 0,-1 0 1 0 0,0 1-1 0 0,0 0 1 0 0,-1-1-1 0 0,0 2 0 0 0,0-1 1 0 0,-1 0-1 0 0,0 1 1 0 0,0-1-1 0 0,-1 1 0 0 0,0-1 1 0 0,0 1-1 0 0,-1-1 1 0 0,-1 1-1 0 0,1 0 0 0 0,-1-1 1 0 0,-1 1-1 0 0,1-1 1 0 0,-1 1-1 0 0,-1-1 0 0 0,-4 11 1 0 0,-4 0-2 0 0,0 0 0 0 0,-1-1 0 0 0,0 0 0 0 0,-2-1-1 0 0,0-1 1 0 0,-1 0 0 0 0,0 0 0 0 0,-28 19 0 0 0,-15 7 101 0 0,-76 41 1 0 0,111-69-130 0 0,-27 14 44 0 0,-46 28-128 0 0,96-56 81 0 0,0 0 0 0 0,0 0 0 0 0,0 0 0 0 0,0 0 1 0 0,-1 0-1 0 0,1 0 0 0 0,0 1 0 0 0,0-1 0 0 0,0 0 0 0 0,0 0 0 0 0,-1 0 0 0 0,1 0 0 0 0,0 0 1 0 0,0 0-1 0 0,0 0 0 0 0,0 0 0 0 0,0 1 0 0 0,-1-1 0 0 0,1 0 0 0 0,0 0 0 0 0,0 0 0 0 0,0 0 1 0 0,0 1-1 0 0,0-1 0 0 0,0 0 0 0 0,0 0 0 0 0,0 0 0 0 0,0 0 0 0 0,0 1 0 0 0,0-1 0 0 0,0 0 1 0 0,0 0-1 0 0,0 0 0 0 0,0 0 0 0 0,0 1 0 0 0,0-1 0 0 0,0 0 0 0 0,0 0 0 0 0,0 0 1 0 0,0 1-1 0 0,0-1 0 0 0,0 0 0 0 0,0 0 0 0 0,0 0 0 0 0,0 0 0 0 0,0 1 0 0 0,0-1 0 0 0,0 0 1 0 0,0 0-1 0 0,1 0 0 0 0,-1 0 0 0 0,0 0 0 0 0,0 0 0 0 0,0 1 0 0 0,0-1 0 0 0,0 0 0 0 0,1 0 1 0 0,-1 0-1 0 0,0 0 0 0 0,18 3-19 0 0,19-3 16 0 0,46 0-87 0 0,-55 1 80 0 0,53-6 0 0 0,-53 2 10 0 0,255-24 230 0 0,-235 25-82 0 0,75-13-1 0 0,-122 15-178 0 0,0 0 1 0 0,0 0-1 0 0,0 0 1 0 0,0 0-1 0 0,0 0 1 0 0,0-1-1 0 0,-1 1 1 0 0,1 0-1 0 0,0-1 1 0 0,0 1-1 0 0,0-1 1 0 0,0 1-1 0 0,-1-1 1 0 0,1 1-1 0 0,0-1 1 0 0,0 0-1 0 0,-1 1 1 0 0,1-1-1 0 0,0 0 1 0 0,-1 1-1 0 0,1-1 1 0 0,-1 0-1 0 0,1 0 1 0 0,0-1-1 0 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5.49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23 2188 0 0,'16'-6'642'0'0,"-11"3"-448"0"0,0 1 0 0 0,0 0 1 0 0,0 0-1 0 0,0 0 0 0 0,0 1 1 0 0,0-1-1 0 0,0 1 1 0 0,0 0-1 0 0,0 1 0 0 0,1 0 1 0 0,-1-1-1 0 0,0 2 0 0 0,1-1 1 0 0,8 2-1 0 0,-2 3-42 0 0,-1 0 0 0 0,0 1 0 0 0,-1 1 0 0 0,1 0 0 0 0,-1 0 0 0 0,12 12 1 0 0,-19-16-95 0 0,0 0 1 0 0,0 0 0 0 0,0 1 0 0 0,-1-1 0 0 0,1 1 0 0 0,-1 0 0 0 0,0-1 0 0 0,0 1 0 0 0,0 0 0 0 0,-1 0 0 0 0,1 1 0 0 0,-1-1 0 0 0,0 0 0 0 0,0 0-1 0 0,0 1 1 0 0,-1-1 0 0 0,0 0 0 0 0,0 1 0 0 0,0-1 0 0 0,0 0 0 0 0,0 1 0 0 0,-1-1 0 0 0,0 0 0 0 0,-1 6 0 0 0,-12 21 212 0 0,-2-1 0 0 0,0 0 1 0 0,-2-1-1 0 0,-1-1 1 0 0,-30 33-1 0 0,45-56-232 0 0,-9 9 13 0 0,-7 10 496 0 0,20-16-273 0 0,14-5-137 0 0,22-8 0 0 0,0-1-1 0 0,-1-1 1 0 0,56-20 0 0 0,-51 14-36 0 0,151-37-1436 0 0,-46 23-6244 0 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5.87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64 0 1708 0 0,'8'4'940'0'0,"20"0"-92"0"0,-5-2-132 0 0,-9-2-96 0 0,10 0 17 0 0,32 8-57 0 0,-41-8-44 0 0,10 0-108 0 0,3 0-76 0 0,-1 0-56 0 0,-4 0-240 0 0,-4 0-216 0 0,-7 0 12 0 0,7 2-2909 0 0,-29 2 1981 0 0,-13 12-24 0 0</inkml:trace>
  <inkml:trace contextRef="#ctx0" brushRef="#br0" timeOffset="1">1 314 2268 0 0,'21'11'764'0'0,"2"-3"-36"0"0,4 0-8 0 0,-2-2-28 0 0,11-2-71 0 0,-2-2-9 0 0,-3 2-180 0 0,-3-2-12 0 0,3-2-52 0 0,-16 0-60 0 0,4 0-364 0 0,2 0 8 0 0,21-16-1052 0 0,-19 6-96 0 0,-6 2 119 0 0,-2 0-111 0 0,10-9 84 0 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6.27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242 0 904 0 0,'-2'21'527'0'0,"-1"-1"0"0"0,-2 1-1 0 0,0-1 1 0 0,-1 0 0 0 0,0-1 0 0 0,-2 1 0 0 0,0-1-1 0 0,-16 24 1 0 0,5-8 80 0 0,-119 203 2221 0 0,136-235-2745 0 0,0 1-1 0 0,0-1 0 0 0,0 0 1 0 0,0 1-1 0 0,0-1 0 0 0,1 1 1 0 0,-1-1-1 0 0,0 5 0 0 0,2-7-64 0 0,0 0 0 0 0,0 0-1 0 0,0-1 1 0 0,0 1 0 0 0,0 0-1 0 0,1 0 1 0 0,-1-1 0 0 0,0 1-1 0 0,0 0 1 0 0,1-1 0 0 0,-1 1-1 0 0,1 0 1 0 0,-1-1 0 0 0,0 1-1 0 0,1 0 1 0 0,-1-1 0 0 0,1 1-1 0 0,-1-1 1 0 0,1 1-1 0 0,0-1 1 0 0,-1 1 0 0 0,1-1-1 0 0,-1 1 1 0 0,1-1 0 0 0,0 0-1 0 0,0 1 1 0 0,-1-1 0 0 0,1 0-1 0 0,0 0 1 0 0,-1 1 0 0 0,1-1-1 0 0,0 0 1 0 0,0 0 0 0 0,-1 0-1 0 0,1 0 1 0 0,0 0 0 0 0,1 0-1 0 0,10 0 26 0 0,-1 0-1 0 0,1 0 0 0 0,0-2 0 0 0,-1 1 0 0 0,1-1 1 0 0,-1-1-1 0 0,19-7 0 0 0,20-3 58 0 0,136-8 138 0 0,-121 17-148 0 0,69-15 1 0 0,-77 8-72 0 0,-19 5-78 0 0,53-17 0 0 0,-75 19 202 0 0,24-7-2122 0 0,-39 11 1859 0 0,0 0 1 0 0,0 0-1 0 0,0-1 1 0 0,0 1-1 0 0,-1 0 1 0 0,1-1-1 0 0,0 1 1 0 0,0 0 0 0 0,0-1-1 0 0,0 0 1 0 0,0 1-1 0 0,-1-1 1 0 0,1 1-1 0 0,0-1 1 0 0,-1 0-1 0 0,1 0 1 0 0,0 1-1 0 0,-1-1 1 0 0,1 0-1 0 0,-1 0 1 0 0,1 0-1 0 0,-1 1 1 0 0,1-1 0 0 0,-1 0-1 0 0,0 0 1 0 0,1 0-1 0 0,-1 0 1 0 0,0-2-1 0 0,-12-1-2215 0 0,1-2 1281 0 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6.63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427 1 2956 0 0,'-2'1'179'0'0,"-1"1"0"0"0,1-1 0 0 0,0 1 0 0 0,1 0-1 0 0,-1-1 1 0 0,0 1 0 0 0,0 0 0 0 0,1 0 0 0 0,-1 0-1 0 0,1 1 1 0 0,0-1 0 0 0,-1 0 0 0 0,1 0 0 0 0,-1 4-1 0 0,-13 41 790 0 0,7-17-248 0 0,-57 182 1892 0 0,18-46-1424 0 0,24-97-1499 0 0,-3 0-1 0 0,-53 99 0 0 0,49-112-1373 0 0,-57 88-3298 0 0,66-115 3984 0 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7.58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79 84 2928 0 0,'0'0'3049'0'0,"2"-27"-155"0"0,-2 20-2789 0 0,0 5-66 0 0,0 0-1 0 0,1-1 1 0 0,-1 1-1 0 0,0-1 1 0 0,1 1-1 0 0,0 0 1 0 0,-1-1-1 0 0,1 1 1 0 0,0 0-1 0 0,0 0 1 0 0,2-4-1 0 0,-1 5 36 0 0,-1-1 0 0 0,1 0 0 0 0,0 1-1 0 0,0-1 1 0 0,0 1 0 0 0,0 0 0 0 0,0 0 0 0 0,0-1 0 0 0,0 1-1 0 0,0 1 1 0 0,0-1 0 0 0,1 0 0 0 0,-1 0 0 0 0,0 1-1 0 0,1-1 1 0 0,3 1 0 0 0,44 0 83 0 0,-30 0-19 0 0,-7 2-120 0 0,1 1 1 0 0,-1 0 0 0 0,1 1-1 0 0,-1 1 1 0 0,-1 0-1 0 0,1 1 1 0 0,-1 0 0 0 0,1 0-1 0 0,-2 2 1 0 0,1-1 0 0 0,-1 2-1 0 0,0-1 1 0 0,11 13-1 0 0,-19-18-11 0 0,-1-1 0 0 0,0 1-1 0 0,1 0 1 0 0,-1 0 0 0 0,0 0 0 0 0,0 0-1 0 0,-1 0 1 0 0,1 0 0 0 0,0 1-1 0 0,-1-1 1 0 0,0 0 0 0 0,0 1 0 0 0,0-1-1 0 0,0 1 1 0 0,-1 0 0 0 0,1-1-1 0 0,-1 1 1 0 0,0 5 0 0 0,-1-4-3 0 0,0 1 1 0 0,-1-1-1 0 0,1 1 1 0 0,-1-1 0 0 0,0 0-1 0 0,-1 0 1 0 0,1 0-1 0 0,-1 0 1 0 0,0 0-1 0 0,-7 8 1 0 0,-6 5-32 0 0,-1-1-1 0 0,-1 0 1 0 0,-1-1 0 0 0,-26 17 0 0 0,43-32 23 0 0,-165 106-2207 0 0,167-107 2181 0 0,-1 0 1 0 0,1 1-1 0 0,0-1 0 0 0,-1 0 1 0 0,1 0-1 0 0,0 1 0 0 0,-1-1 1 0 0,1 0-1 0 0,0 1 0 0 0,-1-1 1 0 0,1 0-1 0 0,0 1 0 0 0,0-1 1 0 0,0 0-1 0 0,-1 1 0 0 0,1-1 1 0 0,0 1-1 0 0,0-1 0 0 0,0 0 1 0 0,0 1-1 0 0,0-1 1 0 0,0 1-1 0 0,0-1 0 0 0,0 1 1 0 0,0-1-1 0 0,0 0 0 0 0,0 1 1 0 0,0-1-1 0 0,0 1 0 0 0,0-1 1 0 0,0 1-1 0 0,0-1 0 0 0,0 0 1 0 0,1 1-1 0 0,-1-1 0 0 0,0 1 1 0 0,0-1-1 0 0,1 0 0 0 0,-1 1 1 0 0,0-1-1 0 0,0 0 1 0 0,1 1-1 0 0,-1-1 0 0 0,0 0 1 0 0,1 0-1 0 0,-1 1 0 0 0,0-1 1 0 0,1 0-1 0 0,-1 0 0 0 0,0 1 1 0 0,1-1-1 0 0,-1 0 0 0 0,1 0 1 0 0,-1 0-1 0 0,1 0 0 0 0,28 14-453 0 0,54 7 126 0 0,-49-14 415 0 0,57 21 0 0 0,-82-25-6 0 0,-1 0-1 0 0,0 1 1 0 0,0 0-1 0 0,0 1 1 0 0,-1 0-1 0 0,0 0 1 0 0,0 0-1 0 0,0 1 1 0 0,0 0-1 0 0,-1 1 1 0 0,10 11-1 0 0,-14-15 17 0 0,-1 0-1 0 0,1 0 1 0 0,0 0-1 0 0,-1 0 1 0 0,0 0-1 0 0,0 0 1 0 0,0 0-1 0 0,0 0 1 0 0,0 1-1 0 0,-1-1 1 0 0,1 0-1 0 0,-1 1 1 0 0,0-1-1 0 0,0 0 1 0 0,0 1-1 0 0,0-1 1 0 0,-2 6-1 0 0,0-3 1 0 0,0-1 0 0 0,0 1 0 0 0,0-1 0 0 0,-1 0 0 0 0,0 0-1 0 0,0 0 1 0 0,0 0 0 0 0,-1 0 0 0 0,-5 6 0 0 0,-2-1 84 0 0,0 1 0 0 0,-1-1 1 0 0,-1-1-1 0 0,1 0 0 0 0,-1-1 0 0 0,-23 11 1 0 0,26-16-135 0 0,0 1 1 0 0,0-1 0 0 0,0-1-1 0 0,-1 0 1 0 0,1 0 0 0 0,0-1-1 0 0,-1 0 1 0 0,1-1 0 0 0,-1 0 0 0 0,1-1-1 0 0,-1 0 1 0 0,1-1 0 0 0,0 0-1 0 0,-1 0 1 0 0,1-1 0 0 0,-16-7-1 0 0,17 6-304 0 0,0-1 0 0 0,1 1 0 0 0,0-1-1 0 0,0-1 1 0 0,0 0 0 0 0,0 0-1 0 0,1 0 1 0 0,0-1 0 0 0,0 0 0 0 0,1 0-1 0 0,-8-13 1 0 0,11 15-29 0 0,1 0-1 0 0,0-1 1 0 0,0 1-1 0 0,1-1 1 0 0,-1 1-1 0 0,1-1 1 0 0,0 0 0 0 0,1 1-1 0 0,-1-1 1 0 0,1 0-1 0 0,1-7 1 0 0,-1 4-151 0 0,0-9-881 0 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7.97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55 848 0 0,'12'-8'370'0'0,"0"1"-1"0"0,0 1 1 0 0,0 0 0 0 0,1 0-1 0 0,-1 1 1 0 0,1 1-1 0 0,1 0 1 0 0,23-4 0 0 0,-32 8-268 0 0,1 0 0 0 0,-1 0 1 0 0,1 1-1 0 0,-1-1 1 0 0,1 1-1 0 0,-1 0 0 0 0,1 1 1 0 0,-1-1-1 0 0,0 1 1 0 0,0 0-1 0 0,0 0 0 0 0,0 1 1 0 0,0 0-1 0 0,0 0 1 0 0,-1 0-1 0 0,1 0 0 0 0,-1 0 1 0 0,0 1-1 0 0,0 0 1 0 0,0 0-1 0 0,-1 0 0 0 0,1 1 1 0 0,-1-1-1 0 0,5 9 1 0 0,-4-7-18 0 0,-1 1 0 0 0,1-1 0 0 0,-1 1 0 0 0,0 0 0 0 0,0 0 0 0 0,-1 0 0 0 0,0 1 0 0 0,-1-1 0 0 0,1 0 0 0 0,-1 1 0 0 0,-1-1 0 0 0,1 1 0 0 0,-1-1 0 0 0,0 1 0 0 0,-1-1 0 0 0,0 1 0 0 0,-2 8 0 0 0,-4 3 125 0 0,0 0 0 0 0,-2 0 1 0 0,0-1-1 0 0,-1 1 0 0 0,0-2 1 0 0,-15 18-1 0 0,23-33-157 0 0,1 0 1 0 0,-1 0 0 0 0,0 0-1 0 0,1 0 1 0 0,0 0-1 0 0,-1 0 1 0 0,1 0-1 0 0,0 0 1 0 0,0 1-1 0 0,0-1 1 0 0,1 0 0 0 0,-2 5-1 0 0,9 4 325 0 0,17-8-233 0 0,71-18-217 0 0,138-39 0 0 0,-145 31-2037 0 0,-60 19-3034 0 0,-19 4 4007 0 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8.37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148 0 2188 0 0,'7'6'407'0'0,"1"0"0"0"0,-1 0 0 0 0,2-1 0 0 0,-1 0-1 0 0,0 0 1 0 0,1-1 0 0 0,0 0 0 0 0,0-1 0 0 0,16 5-1 0 0,5-2 198 0 0,52 4 0 0 0,-26-5-475 0 0,-82 21-5654 0 0</inkml:trace>
  <inkml:trace contextRef="#ctx0" brushRef="#br0" timeOffset="1">1 368 2052 0 0,'3'4'250'0'0,"0"-1"0"0"0,0 0-1 0 0,1 0 1 0 0,-1-1 0 0 0,1 1 0 0 0,0-1-1 0 0,0 0 1 0 0,0 0 0 0 0,0 0 0 0 0,0-1-1 0 0,0 1 1 0 0,8 1 0 0 0,57 10 849 0 0,-54-11-732 0 0,6 0 20 0 0,0-1 0 0 0,35-2 0 0 0,-12 0-477 0 0,-23 0-611 0 0,-1-1-1 0 0,0-1 1 0 0,1-1 0 0 0,-1-1 0 0 0,30-10-1 0 0,-24 3-402 0 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8.98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558 165 1896 0 0,'4'-3'352'0'0,"0"0"0"0"0,-1 0 0 0 0,1-1 0 0 0,0 0 1 0 0,-1 1-1 0 0,0-1 0 0 0,0 0 0 0 0,0-1 0 0 0,3-4 0 0 0,-5 7-258 0 0,0 0 0 0 0,0 0 0 0 0,0 0 0 0 0,0 0 0 0 0,0 0 0 0 0,-1 0 1 0 0,1-1-1 0 0,-1 1 0 0 0,1 0 0 0 0,-1-1 0 0 0,0 1 0 0 0,0 0 0 0 0,0-1 0 0 0,0 1 0 0 0,0 0 1 0 0,0-1-1 0 0,-1 1 0 0 0,1 0 0 0 0,-1 0 0 0 0,0-1 0 0 0,0 1 0 0 0,0 0 0 0 0,-1-3 0 0 0,-2 0 14 0 0,0 0-1 0 0,0 0 0 0 0,0 0 1 0 0,0 1-1 0 0,-1 0 0 0 0,0 0 0 0 0,0 0 1 0 0,0 0-1 0 0,0 1 0 0 0,-1 0 1 0 0,1 0-1 0 0,-1 0 0 0 0,0 1 0 0 0,0 0 1 0 0,-7-2-1 0 0,-1 1-11 0 0,0 2 1 0 0,1-1-1 0 0,-1 2 0 0 0,0 0 0 0 0,0 0 1 0 0,1 1-1 0 0,-15 4 0 0 0,-5 1-26 0 0,1 2-1 0 0,0 1 0 0 0,-44 19 1 0 0,57-20-29 0 0,0 0 1 0 0,1 2 0 0 0,0 1 0 0 0,0 0-1 0 0,1 1 1 0 0,1 1 0 0 0,-19 19 0 0 0,28-26-33 0 0,1 1 5 0 0,0-1-1 0 0,0 1 1 0 0,1 0-1 0 0,-9 15 1 0 0,13-20-13 0 0,0 1 1 0 0,0 0 0 0 0,0-1-1 0 0,0 1 1 0 0,0 0 0 0 0,1 0 0 0 0,-1 0-1 0 0,1-1 1 0 0,0 1 0 0 0,0 0-1 0 0,0 0 1 0 0,0 0 0 0 0,0 0-1 0 0,1 0 1 0 0,-1 0 0 0 0,1-1 0 0 0,0 1-1 0 0,0 0 1 0 0,0 0 0 0 0,2 3-1 0 0,-1-1-1 0 0,1 0 0 0 0,1-1 0 0 0,-1 1 0 0 0,1-1 0 0 0,0 0-1 0 0,-1 0 1 0 0,2 0 0 0 0,-1 0 0 0 0,0-1 0 0 0,1 0 0 0 0,0 0-1 0 0,0 0 1 0 0,0 0 0 0 0,0-1 0 0 0,0 0 0 0 0,0 0 0 0 0,7 2-1 0 0,6 0 6 0 0,0-1-1 0 0,0-1 1 0 0,0 0-1 0 0,25-1 1 0 0,-30-3 6 0 0,0 0 1 0 0,1-1 0 0 0,-1 0 0 0 0,-1-1 0 0 0,1-1-1 0 0,-1 0 1 0 0,1 0 0 0 0,13-10 0 0 0,-22 13-1 0 0,14-8 43 0 0,-1-2 0 0 0,0 0 0 0 0,0-1 1 0 0,15-17-1 0 0,-13 13 144 0 0,0 1-1 0 0,23-14 1 0 0,-41 28-165 0 0,0 1-1 0 0,1 0 1 0 0,-1 0 0 0 0,1 0 0 0 0,-1 0-1 0 0,1 0 1 0 0,0 0 0 0 0,-1 0-1 0 0,1 1 1 0 0,0-1 0 0 0,-1 0-1 0 0,1 1 1 0 0,0 0 0 0 0,0-1 0 0 0,0 1-1 0 0,-1 0 1 0 0,3 0 0 0 0,-3 2-29 0 0,0 0 0 0 0,0 0 1 0 0,0-1-1 0 0,-1 1 1 0 0,1 0-1 0 0,-1 0 1 0 0,1 0-1 0 0,-1 1 0 0 0,0-1 1 0 0,1 0-1 0 0,-1 0 1 0 0,0 0-1 0 0,-1 0 0 0 0,1 4 1 0 0,0 443-180 0 0,-1-439 44 0 0,0 1-1 0 0,0-1 1 0 0,-1 1 0 0 0,0-1-1 0 0,-1 1 1 0 0,-6 14 0 0 0,-8 33-1977 0 0,15-51 1723 0 0,0 0 1 0 0,-1 0 0 0 0,0 0 0 0 0,-1 0-1 0 0,1 0 1 0 0,-1-1 0 0 0,-1 0 0 0 0,1 1 0 0 0,-1-2-1 0 0,0 1 1 0 0,0 0 0 0 0,-1-1 0 0 0,1 0 0 0 0,-13 7-1 0 0,4 0-322 0 0,-8 9-442 0 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39.7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1324 0 0,'1125'89'5476'0'0,"684"-10"-3451"0"0,-937-39-1510 0 0,-97-25 132 0 0,-748-15-655 0 0,-16 1-38 0 0,0 0-1 0 0,-1-1 1 0 0,1 0-1 0 0,0-1 1 0 0,-1 0 0 0 0,1 0-1 0 0,0-2 1 0 0,-1 1-1 0 0,0-1 1 0 0,0-1 0 0 0,18-8-1 0 0,-35 10-793 0 0,-1 0 0 0 0,1 1 1 0 0,-1 0-1 0 0,0 0 0 0 0,-13 1 0 0 0,-4 0-517 0 0,-11 0 19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48.03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151 3187 1056 0 0,'-82'-6'5147'0'0,"80"8"-4821"0"0,8 3-221 0 0,9 5-52 0 0,63 23-3 0 0,1-3 1 0 0,2-3 0 0 0,93 17 0 0 0,259 26 96 0 0,78 28 157 0 0,62 8-405 0 0,-288-75 387 0 0,590 54-273 0 0,-70-69 70 0 0,-555-18 46 0 0,33 16-108 0 0,460-30 110 0 0,-279-4-107 0 0,107-6 39 0 0,-232-9-16 0 0,-224 21-19 0 0,19 5 3244 0 0,-133 9-3268 0 0,0 0-1 0 0,1-1 1 0 0,-1 1 0 0 0,0 0-1 0 0,1-1 1 0 0,-1 1 0 0 0,0-1-1 0 0,0 1 1 0 0,0-1 0 0 0,0 0-1 0 0,0 1 1 0 0,1-1 0 0 0,-1 0-1 0 0,0 0 1 0 0,-1 0-1 0 0,3-2 1 0 0,13-9-19 0 0,17 2-23 0 0,1 1 1 0 0,1 1 0 0 0,-1 2 0 0 0,1 2 0 0 0,53-1-1 0 0,-38 2-32 0 0,53-3 108 0 0,-99 5-35 0 0,-1 1-1 0 0,0-2 0 0 0,0 1 0 0 0,0 0 0 0 0,0 0 1 0 0,0-1-1 0 0,0 0 0 0 0,0 0 0 0 0,0 0 0 0 0,-1 0 1 0 0,1 0-1 0 0,-1 0 0 0 0,3-4 0 0 0,38-42-16 0 0,-30 33 30 0 0,3-5-11 0 0,-2 0-1 0 0,0-2 1 0 0,-1 1-1 0 0,-1-2 1 0 0,-1 0-1 0 0,-1 0 1 0 0,9-33-1 0 0,36-175-156 0 0,-55 231 151 0 0,98-593-517 0 0,-95 579 502 0 0,61-588-781 0 0,-60 559 765 0 0,10-464-83 0 0,-14 467 49 0 0,12-136 65 0 0,-10 143-24 0 0,9-57-1 0 0,1-16 74 0 0,-11-242 183 0 0,-2 346-227 0 0,1-1 1 0 0,-1 1-1 0 0,1-1 0 0 0,-1 1 1 0 0,0 0-1 0 0,0 0 0 0 0,0-1 1 0 0,0 1-1 0 0,-1 0 0 0 0,-1-3 1 0 0,-9-20 48 0 0,11 19-55 0 0,-1 0 0 0 0,0 0 0 0 0,-1 0 0 0 0,1 1 0 0 0,-1-1 0 0 0,0 1 1 0 0,0-1-1 0 0,-1 1 0 0 0,0 0 0 0 0,1 0 0 0 0,-2 1 0 0 0,1-1 0 0 0,-1 1 0 0 0,1 0 1 0 0,-9-6-1 0 0,-9-5 0 0 0,-1 1 0 0 0,-29-14 0 0 0,43 24 28 0 0,-19-9-35 0 0,-1 2 1 0 0,0 0 0 0 0,0 2 0 0 0,-1 2-1 0 0,-37-6 1 0 0,-158-6 26 0 0,156 15-36 0 0,-365-18-134 0 0,-522 12-17 0 0,585 12 378 0 0,118-1-256 0 0,-542-13-2 0 0,-140-32-9 0 0,856 40 100 0 0,-1074-65-147 0 0,-74 41 91 0 0,852 30 149 0 0,367 0-142 0 0,1 0 1 0 0,0 1-1 0 0,-1 0 0 0 0,1 0 0 0 0,0 0 0 0 0,-10 8 0 0 0,1-2 19 0 0,5-3-34 0 0,1 1 0 0 0,0 0-1 0 0,0 1 1 0 0,1 0 0 0 0,0 1-1 0 0,0-1 1 0 0,1 2 0 0 0,0-1 0 0 0,1 1-1 0 0,0 0 1 0 0,1 1 0 0 0,-10 19-1 0 0,0 11-9 0 0,1 0 0 0 0,-12 54-1 0 0,12-41 20 0 0,3-11 18 0 0,2 0 0 0 0,2 0 0 0 0,2 1 0 0 0,0 59 0 0 0,5-92 0 0 0,0 0 0 0 0,-1 0 0 0 0,0-1 0 0 0,0 1 0 0 0,-7 14 0 0 0,-6 32-61 0 0,2 25 44 0 0,-65 446 5 0 0,24 485 69 0 0,54-384-227 0 0,-13-569 297 0 0,13 80-198 0 0,-3-130 66 0 0,-4 13-1190 0 0,6-21 938 0 0,0-1-1 0 0,1 0 0 0 0,-1 1 0 0 0,0-1 1 0 0,0 0-1 0 0,0 0 0 0 0,0 1 1 0 0,-3 1-507 0 0,3-2 507 0 0,0 0-1 0 0,-1 0 0 0 0,1-1 1 0 0,0 1-1 0 0,-4 1 0 0 0,0 1 179 0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4:27.42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591 168 1824 0 0,'0'0'1180'0'0,"-2"25"3740"0"0,2-24-4906 0 0,-1 0 1 0 0,1 0-1 0 0,0 0 0 0 0,-1 0 0 0 0,1 0 0 0 0,0 0 1 0 0,-1 0-1 0 0,1 0 0 0 0,-1 0 0 0 0,0 0 1 0 0,1 0-1 0 0,-1 0 0 0 0,0 0 0 0 0,1-1 1 0 0,-1 1-1 0 0,0 0 0 0 0,0 0 0 0 0,0-1 0 0 0,0 1 1 0 0,0-1-1 0 0,0 1 0 0 0,0-1 0 0 0,0 1 1 0 0,0-1-1 0 0,0 0 0 0 0,0 1 0 0 0,0-1 0 0 0,-2 0 1 0 0,-2 0 80 0 0,1-1 1 0 0,-1 0-1 0 0,0 0 1 0 0,1 0-1 0 0,0-1 1 0 0,-1 1-1 0 0,-4-4 1 0 0,3 3 19 0 0,0-1-1 0 0,0-1 1 0 0,0 1 0 0 0,1-1 0 0 0,-1 0-1 0 0,1 0 1 0 0,0-1 0 0 0,-9-9 0 0 0,13 12-89 0 0,-1 0 1 0 0,0-1 0 0 0,1 1-1 0 0,0 0 1 0 0,-1-1 0 0 0,1 1-1 0 0,0 0 1 0 0,0-1 0 0 0,0 0 0 0 0,1 1-1 0 0,-1-1 1 0 0,0 0 0 0 0,1 1-1 0 0,0-1 1 0 0,0 0 0 0 0,0 1-1 0 0,0-1 1 0 0,0 0 0 0 0,0 1-1 0 0,1-1 1 0 0,-1 0 0 0 0,1 1 0 0 0,0-1-1 0 0,0 1 1 0 0,1-5 0 0 0,3-1 1 0 0,0 0 1 0 0,0 0-1 0 0,0 1 1 0 0,1 0-1 0 0,13-13 1 0 0,-16 17-22 0 0,0 0 1 0 0,1 0 0 0 0,-1 1 0 0 0,1-1-1 0 0,0 1 1 0 0,0 0 0 0 0,-1 0-1 0 0,2 0 1 0 0,-1 0 0 0 0,0 1 0 0 0,0-1-1 0 0,1 1 1 0 0,-1 0 0 0 0,8 0-1 0 0,-10 1 25 0 0,35 4 0 0 0,-29 0-30 0 0,1 1 0 0 0,-1-1-1 0 0,1 2 1 0 0,-2-1-1 0 0,1 1 1 0 0,-1 0-1 0 0,1 1 1 0 0,-2 0 0 0 0,1 0-1 0 0,-1 0 1 0 0,0 1-1 0 0,8 13 1 0 0,-7-6 13 0 0,0-1 0 0 0,-1 1-1 0 0,0-1 1 0 0,-1 2 0 0 0,-1-1-1 0 0,0 0 1 0 0,1 22 0 0 0,-2-13-8 0 0,-2 0 1 0 0,-1 1-1 0 0,-1-1 1 0 0,-1 0-1 0 0,-1 0 1 0 0,-1 0-1 0 0,-1 0 1 0 0,-1 0-1 0 0,-1-1 1 0 0,-13 29-1 0 0,0-10-3 0 0,-1-1 1 0 0,-3-1-1 0 0,-1-1 0 0 0,-1-1 1 0 0,-60 64-1 0 0,84-100-2 0 0,-4 5-13 0 0,0 0-1 0 0,-1-1 1 0 0,1 0 0 0 0,-1 0 0 0 0,-1 0-1 0 0,1-1 1 0 0,-1 0 0 0 0,0 0 0 0 0,0-1 0 0 0,0 0-1 0 0,0-1 1 0 0,-1 0 0 0 0,-13 3 0 0 0,-11 0-195 0 0,-1-2 0 0 0,-53-1 0 0 0,76-4 190 0 0,0 0 1 0 0,-1-1 0 0 0,1 0 0 0 0,1 0 0 0 0,-1-2-1 0 0,0 1 1 0 0,1-1 0 0 0,-1 0 0 0 0,1-1 0 0 0,0-1 0 0 0,1 1-1 0 0,-1-2 1 0 0,-14-11 0 0 0,16 9 1 0 0,1 0 0 0 0,0 0 0 0 0,1 0 0 0 0,-1 0 0 0 0,2-1 0 0 0,0 0 0 0 0,0-1 0 0 0,0 1 0 0 0,2-1-1 0 0,-1 1 1 0 0,1-1 0 0 0,1 0 0 0 0,0-1 0 0 0,-1-15 0 0 0,3 18 4 0 0,-1 0 1 0 0,2 0-1 0 0,-1 1 0 0 0,1-1 0 0 0,1 1 0 0 0,-1-1 0 0 0,1 1 0 0 0,6-15 1 0 0,-6 18 1 0 0,0 0 0 0 0,1 1 0 0 0,0 0 0 0 0,-1-1 0 0 0,1 1 1 0 0,1 0-1 0 0,-1 0 0 0 0,1 1 0 0 0,-1-1 0 0 0,1 1 0 0 0,0 0 1 0 0,0 0-1 0 0,1 0 0 0 0,-1 0 0 0 0,7-2 0 0 0,-7 3 3 0 0,1 1 0 0 0,-1 0-1 0 0,0 0 1 0 0,1 1 0 0 0,-1 0-1 0 0,1-1 1 0 0,-1 1 0 0 0,1 1-1 0 0,-1-1 1 0 0,1 1-1 0 0,-1 0 1 0 0,1 0 0 0 0,-1 0-1 0 0,0 0 1 0 0,0 1 0 0 0,6 2-1 0 0,64 38-7 0 0,-68-38 13 0 0,200 150-219 0 0,-14-9 167 0 0,-180-138-242 0 0,0-1 0 0 0,0 0 1 0 0,1 0-1 0 0,19 5 0 0 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4:27.86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144 17 1360 0 0,'-2'4'320'0'0,"1"1"0"0"0,-1-1 0 0 0,0 0 0 0 0,0 0 0 0 0,0 0-1 0 0,0 0 1 0 0,-1 0 0 0 0,0 0 0 0 0,1-1 0 0 0,-5 4 0 0 0,-4 7 123 0 0,-12 18 338 0 0,-23 33 536 0 0,42-59-1098 0 0,1-1-1 0 0,0 1 1 0 0,1 0-1 0 0,0 0 1 0 0,0 0 0 0 0,0 0-1 0 0,0 1 1 0 0,1-1 0 0 0,-1 12-1 0 0,3-17-210 0 0,-1 1-1 0 0,1-1 0 0 0,-1 0 0 0 0,1 1 1 0 0,0-1-1 0 0,0 0 0 0 0,-1 1 1 0 0,1-1-1 0 0,0 0 0 0 0,0 0 1 0 0,0 0-1 0 0,1 0 0 0 0,-1 0 1 0 0,0 0-1 0 0,0 0 0 0 0,0 0 1 0 0,1-1-1 0 0,-1 1 0 0 0,0 0 0 0 0,1-1 1 0 0,-1 1-1 0 0,1-1 0 0 0,-1 1 1 0 0,0-1-1 0 0,1 0 0 0 0,-1 0 1 0 0,1 1-1 0 0,-1-1 0 0 0,1 0 1 0 0,2-1-1 0 0,62 2 207 0 0,-49-2-212 0 0,3 2 19 0 0,-1 1 1 0 0,0 0-1 0 0,-1 2 1 0 0,1 0-1 0 0,0 1 1 0 0,-1 1-1 0 0,0 1 1 0 0,-1 0-1 0 0,21 12 1 0 0,-29-14-17 0 0,1 0 0 0 0,-1 1 0 0 0,0 0 1 0 0,-1 0-1 0 0,1 1 0 0 0,-1 0 0 0 0,-1 1 0 0 0,1 0 0 0 0,-1 0 1 0 0,-1 0-1 0 0,0 1 0 0 0,0 0 0 0 0,0 0 0 0 0,-1 1 1 0 0,-1 0-1 0 0,0-1 0 0 0,0 2 0 0 0,3 10 0 0 0,-7-14 10 0 0,0 0 0 0 0,-1 0 0 0 0,1 0-1 0 0,-1 0 1 0 0,0 0 0 0 0,-1 0 0 0 0,0 0 0 0 0,0 0-1 0 0,-1-1 1 0 0,1 1 0 0 0,-1-1 0 0 0,-1 0-1 0 0,1 0 1 0 0,-1 0 0 0 0,0 0 0 0 0,0 0 0 0 0,-1-1-1 0 0,0 0 1 0 0,-11 9 0 0 0,9-7-5 0 0,0 0-1 0 0,-1-1 1 0 0,0 0 0 0 0,0-1-1 0 0,0 0 1 0 0,-1 0 0 0 0,1 0-1 0 0,-1-1 1 0 0,-1-1 0 0 0,1 0-1 0 0,0 0 1 0 0,-1 0 0 0 0,1-1-1 0 0,-12 0 1 0 0,7-2-223 0 0,0-1 0 0 0,0 0-1 0 0,1-2 1 0 0,-1 1 0 0 0,0-2 0 0 0,1 1-1 0 0,0-2 1 0 0,-19-9 0 0 0,19 7-554 0 0,0 0-1 0 0,0-1 1 0 0,1-1-1 0 0,0 0 1 0 0,0 0 0 0 0,1-2-1 0 0,-16-18 1 0 0,13 11-378 0 0</inkml:trace>
  <inkml:trace contextRef="#ctx0" brushRef="#br0" timeOffset="1">307 58 1880 0 0,'10'-6'1141'0'0,"1"-1"0"0"0,-1 2-1 0 0,1-1 1 0 0,19-5 0 0 0,49-7 1158 0 0,-28 14-2139 0 0,65 3 0 0 0,-61 2 316 0 0,-2-1-2160 0 0,-1 2 1 0 0,59 11 0 0 0,-73-10-712 0 0,-26-1 1109 0 0</inkml:trace>
  <inkml:trace contextRef="#ctx0" brushRef="#br0" timeOffset="2">1272 155 1652 0 0,'35'7'5064'0'0,"29"-8"-3947"0"0,-23-1-461 0 0,88 0 437 0 0,147 4 487 0 0,-270-1-1569 0 0,-1-1-1 0 0,1 1 1 0 0,0 0 0 0 0,0 1-1 0 0,-1-1 1 0 0,1 1-1 0 0,-1 0 1 0 0,1 1-1 0 0,-1-1 1 0 0,0 1-1 0 0,0 0 1 0 0,0 0 0 0 0,-1 1-1 0 0,1 0 1 0 0,-1-1-1 0 0,1 1 1 0 0,-1 1-1 0 0,0-1 1 0 0,-1 1-1 0 0,1-1 1 0 0,-1 1 0 0 0,0 0-1 0 0,5 11 1 0 0,-3-1 56 0 0,0 0 1 0 0,0 1 0 0 0,-1 0 0 0 0,-1-1-1 0 0,-1 2 1 0 0,0-1 0 0 0,-2 27 0 0 0,-2-30-5 0 0,0 0 0 0 0,-2 0 0 0 0,0 0 0 0 0,0 0 0 0 0,-1-1 0 0 0,-1 1 0 0 0,0-1 0 0 0,0 0 0 0 0,-10 11 0 0 0,-5 13 175 0 0,-7 9-67 0 0,-2-2 0 0 0,-3-1 0 0 0,-66 69 0 0 0,87-99-262 0 0,-38 37 234 0 0,47-46-468 0 0,0-1 1 0 0,-1 1-1 0 0,1-1 0 0 0,-1 0 0 0 0,1 0 0 0 0,-1 0 1 0 0,0 0-1 0 0,0 0 0 0 0,0-1 0 0 0,0 0 0 0 0,0 0 0 0 0,0 0 1 0 0,-5 0-1 0 0,-8-7-3248 0 0,13 4 3305 0 0,0 0-1 0 0,1 0 1 0 0,-1 0-1 0 0,0 0 0 0 0,1-1 1 0 0,-1 0-1 0 0,-3-3 1 0 0,-7-9-1070 0 0</inkml:trace>
  <inkml:trace contextRef="#ctx0" brushRef="#br0" timeOffset="3">1220 600 2056 0 0,'-1'-1'134'0'0,"1"-1"0"0"0,0 1 0 0 0,0 0 0 0 0,0 0 0 0 0,0-1 0 0 0,0 1 0 0 0,1 0 0 0 0,-1 0 0 0 0,0 0 0 0 0,0 0 0 0 0,1-1 0 0 0,-1 1 0 0 0,1 0 0 0 0,-1 0 0 0 0,1 0 0 0 0,-1 0 0 0 0,1 0 0 0 0,0 0 0 0 0,0 0 0 0 0,-1 0 0 0 0,1 0 0 0 0,0 0 0 0 0,0 1 0 0 0,0-1 0 0 0,0 0 0 0 0,0 0 0 0 0,0 1 0 0 0,0-1 0 0 0,0 1 0 0 0,0-1 0 0 0,0 1 0 0 0,1-1 0 0 0,0 1 0 0 0,46-17 1006 0 0,49 0 442 0 0,143-5 0 0 0,4-1-1350 0 0,-241 23-234 0 0,244-42-2813 0 0,-196 31 1377 0 0,-1-3 0 0 0,87-36-1 0 0,-77 25 256 0 0,-8 4 26 0 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41.04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676 1 1356 0 0,'21'0'3053'0'0,"-19"0"-2913"0"0,-1 0 1 0 0,1-1-1 0 0,-1 1 1 0 0,1 0-1 0 0,-1 0 0 0 0,1 0 1 0 0,-1 1-1 0 0,0-1 1 0 0,1 0-1 0 0,-1 0 0 0 0,1 1 1 0 0,-1-1-1 0 0,0 1 1 0 0,1-1-1 0 0,1 2 0 0 0,0 1 26 0 0,-1-2-91 0 0,-1 1 1 0 0,0-1-1 0 0,1 0 1 0 0,-1 0-1 0 0,1 1 1 0 0,0-1-1 0 0,-1 0 1 0 0,1-1 0 0 0,0 1-1 0 0,-1 0 1 0 0,1 0-1 0 0,0-1 1 0 0,0 1-1 0 0,0-1 1 0 0,2 1-1 0 0,-55 0 3831 0 0,-143 10-3577 0 0,1 7-92 0 0,-23 4-77 0 0,188-19-180 0 0,23-3-41 0 0,-1 0 0 0 0,1 0 1 0 0,-1 1-1 0 0,1 0 1 0 0,-1 0-1 0 0,-5 3 0 0 0,10-4 55 0 0,1 0 0 0 0,0 0 0 0 0,0 0 0 0 0,-1 0 0 0 0,1 0 0 0 0,0 1 0 0 0,0-1 0 0 0,-1 0-1 0 0,1 0 1 0 0,0 1 0 0 0,0-1 0 0 0,-1 0 0 0 0,1 0 0 0 0,0 1 0 0 0,0-1 0 0 0,0 0 0 0 0,0 0-1 0 0,0 1 1 0 0,0-1 0 0 0,-1 0 0 0 0,1 1 0 0 0,0-1 0 0 0,0 0 0 0 0,0 0 0 0 0,0 1 0 0 0,0-1-1 0 0,0 0 1 0 0,0 1 0 0 0,0-1 0 0 0,0 0 0 0 0,0 1 0 0 0,0-1 0 0 0,0 0 0 0 0,1 1 0 0 0,-1-1-1 0 0,0 0 1 0 0,0 0 0 0 0,0 1 0 0 0,0-1 0 0 0,0 0 0 0 0,1 0 0 0 0,-1 1 0 0 0,0-1 0 0 0,0 0-1 0 0,0 0 1 0 0,1 1 0 0 0,-1-1 0 0 0,0 0 0 0 0,0 0 0 0 0,1 0 0 0 0,-1 0 0 0 0,0 1 0 0 0,0-1-1 0 0,1 0 1 0 0,-1 0 0 0 0,1 0 0 0 0,16 10-59 0 0,-16-9 75 0 0,30 13-79 0 0,58 17 0 0 0,-54-20 45 0 0,63 28 0 0 0,-89-35 15 0 0,-1 1 1 0 0,1 0-1 0 0,-1 1 0 0 0,1 0 1 0 0,-2 0-1 0 0,1 1 1 0 0,-1 0-1 0 0,0 0 0 0 0,0 1 1 0 0,-1 0-1 0 0,8 11 1 0 0,-12-15 6 0 0,-1 0 0 0 0,1-1 0 0 0,0 1 1 0 0,-1 0-1 0 0,0 0 0 0 0,0 0 0 0 0,0 0 1 0 0,0 0-1 0 0,-1 0 0 0 0,0 0 0 0 0,0 0 1 0 0,0 0-1 0 0,0 1 0 0 0,0-1 0 0 0,-1 0 1 0 0,0 0-1 0 0,0 0 0 0 0,0 0 0 0 0,0 0 0 0 0,-1-1 1 0 0,1 1-1 0 0,-1 0 0 0 0,0 0 0 0 0,0-1 1 0 0,0 0-1 0 0,-1 1 0 0 0,1-1 0 0 0,-6 6 1 0 0,-8 6-19 0 0,0 0 0 0 0,-1-1 1 0 0,-1-1-1 0 0,-24 15 1 0 0,10-7 6 0 0,-65 35-61 0 0,73-43-10 0 0,0 0 0 0 0,1 1 0 0 0,-41 34 0 0 0,63-47 74 0 0,0-1 1 0 0,1 1 0 0 0,-1-1-1 0 0,1 1 1 0 0,-1-1 0 0 0,1 1-1 0 0,-1 0 1 0 0,1-1-1 0 0,-1 1 1 0 0,1 0 0 0 0,-1 0-1 0 0,1-1 1 0 0,0 1 0 0 0,0 0-1 0 0,-1 0 1 0 0,1 0 0 0 0,0-1-1 0 0,0 1 1 0 0,0 0 0 0 0,0 0-1 0 0,0 0 1 0 0,0-1-1 0 0,0 1 1 0 0,0 0 0 0 0,0 0-1 0 0,0 0 1 0 0,1 1 0 0 0,17 17-35 0 0,36 5 94 0 0,-10-14 51 0 0,1-1 1 0 0,0-3 0 0 0,0-1-1 0 0,62-2 1 0 0,-14 1 160 0 0,81-3 292 0 0,-98-2-498 0 0,-74 1-90 0 0,0-1-1 0 0,-1 1 0 0 0,1-1 0 0 0,-1 0 0 0 0,1 0 0 0 0,-1 1 0 0 0,1-1 0 0 0,-1 0 0 0 0,0-1 0 0 0,1 1 0 0 0,-1 0 0 0 0,0 0 0 0 0,0 0 0 0 0,0-1 0 0 0,2-2 0 0 0,-2 2-54 0 0,46-35-7623 0 0,-41 31 6556 0 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42.13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51 2492 0 0,'4'-5'214'0'0,"0"1"0"0"0,-1 0-1 0 0,2 0 1 0 0,-1 1 0 0 0,0-1-1 0 0,1 1 1 0 0,-1 0-1 0 0,1 0 1 0 0,0 0 0 0 0,0 1-1 0 0,0-1 1 0 0,1 1 0 0 0,-1 1-1 0 0,1-1 1 0 0,-1 1 0 0 0,1 0-1 0 0,-1 0 1 0 0,1 0 0 0 0,-1 1-1 0 0,12 0 1 0 0,-1 1-23 0 0,0 1-1 0 0,0 0 1 0 0,-1 2 0 0 0,1-1 0 0 0,29 13-1 0 0,-32-10-122 0 0,-1 0 0 0 0,0 1-1 0 0,0 0 1 0 0,-1 1-1 0 0,0 0 1 0 0,0 1-1 0 0,-1 0 1 0 0,0 1 0 0 0,-1 0-1 0 0,0 0 1 0 0,-1 1-1 0 0,0 0 1 0 0,0 1 0 0 0,-1 0-1 0 0,-1 0 1 0 0,0 0-1 0 0,0 1 1 0 0,-2 0-1 0 0,1 0 1 0 0,-2 0 0 0 0,0 0-1 0 0,0 1 1 0 0,-1-1-1 0 0,0 22 1 0 0,-3-27-48 0 0,1-1 0 0 0,-2 0 1 0 0,1 0-1 0 0,-1 1 0 0 0,0-1 1 0 0,-1-1-1 0 0,1 1 0 0 0,-1 0 0 0 0,-1-1 1 0 0,1 1-1 0 0,-1-1 0 0 0,0 0 1 0 0,-1 0-1 0 0,1 0 0 0 0,-1-1 1 0 0,-7 6-1 0 0,-11 10 156 0 0,-1-1 0 0 0,-41 26 1 0 0,33-24-39 0 0,35-25-97 0 0,62-42 136 0 0,-3-2 0 0 0,86-85 0 0 0,-11-29-171 0 0,-53 59 331 0 0,-82 100-318 0 0,19-21 158 0 0,-18 21-121 0 0,-11 18-27 0 0,7-14-30 0 0,-24 39-12 0 0,-27 59 1 0 0,45-84 31 0 0,1 0 1 0 0,1 1-1 0 0,0 0 0 0 0,2 0 1 0 0,0 0-1 0 0,0 0 0 0 0,1 25 1 0 0,3-32-3 0 0,0 1 1 0 0,1-1 0 0 0,0 1-1 0 0,1-1 1 0 0,0 0-1 0 0,1 0 1 0 0,0 0 0 0 0,0 0-1 0 0,1-1 1 0 0,0 1 0 0 0,1-1-1 0 0,0 0 1 0 0,1-1-1 0 0,-1 0 1 0 0,2 0 0 0 0,-1 0-1 0 0,1-1 1 0 0,0 0-1 0 0,1-1 1 0 0,-1 1 0 0 0,1-2-1 0 0,0 1 1 0 0,1-1 0 0 0,0-1-1 0 0,-1 0 1 0 0,1 0-1 0 0,1-1 1 0 0,-1 0 0 0 0,0 0-1 0 0,14 0 1 0 0,-14-3-159 0 0,0 0 0 0 0,0-1 0 0 0,0 0-1 0 0,0-1 1 0 0,0 0 0 0 0,-1 0 0 0 0,1-1 0 0 0,-1 0 0 0 0,1-1 0 0 0,-1 0 0 0 0,0-1 0 0 0,0 1 0 0 0,-1-2 0 0 0,14-9-1 0 0,-6 0-1057 0 0,0 0 0 0 0,0 0-1 0 0,-1-2 1 0 0,-1 1-1 0 0,22-37 1 0 0,-19 23 112 0 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3:42.89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3710 27 2364 0 0,'7'-4'231'0'0,"0"0"0"0"0,0 1 0 0 0,0 0 0 0 0,1 0 0 0 0,-1 1 0 0 0,1 0 1 0 0,-1 0-1 0 0,1 1 0 0 0,0 0 0 0 0,-1 0 0 0 0,1 1 0 0 0,10 0 0 0 0,-13 1-160 0 0,0 0 0 0 0,-1 0-1 0 0,1 0 1 0 0,0 0 0 0 0,-1 1 0 0 0,1 0 0 0 0,-1 0 0 0 0,0 0 0 0 0,1 1-1 0 0,-1-1 1 0 0,0 1 0 0 0,-1 0 0 0 0,1 0 0 0 0,0 0 0 0 0,5 7 0 0 0,-1-1 72 0 0,0 0 1 0 0,-1 0 0 0 0,-1 1 0 0 0,0-1-1 0 0,7 15 1 0 0,-7-9 38 0 0,-2-1 0 0 0,1 1 0 0 0,-2 0 0 0 0,0 0 0 0 0,-1 1 0 0 0,0-1 0 0 0,-1 30-1 0 0,-2-37-105 0 0,0 0-1 0 0,-1 0 0 0 0,1 0 1 0 0,-1 0-1 0 0,-1-1 0 0 0,0 1 0 0 0,0 0 1 0 0,0-1-1 0 0,-1 0 0 0 0,0 0 0 0 0,-10 13 1 0 0,-9 10 509 0 0,-37 35-1 0 0,12-12 136 0 0,34-39-440 0 0,-5 10 268 0 0,50-21-185 0 0,-10-6-330 0 0,0 0 0 0 0,0-1 1 0 0,0-1-1 0 0,38-15 0 0 0,-4 1-20 0 0,236-64-1336 0 0,-277 80 595 0 0,-1 0-1 0 0,0-1 0 0 0,0-1 1 0 0,0 0-1 0 0,-1-1 1 0 0,12-8-1 0 0,-61 20-4362 0 0</inkml:trace>
  <inkml:trace contextRef="#ctx0" brushRef="#br0" timeOffset="1">3 2583 1792 0 0,'-2'20'7544'0'0,"36"-19"-6206"0"0,-23-2-1208 0 0,55 1 523 0 0,1-3 1 0 0,82-14 0 0 0,-83 4-1173 0 0,1 2-1 0 0,121-2 1 0 0,-187 13 450 0 0,0 0-1 0 0,0-1 1 0 0,-1 1 0 0 0,1 0 0 0 0,0 0-1 0 0,0 0 1 0 0,0 0 0 0 0,-1 0 0 0 0,1 0-1 0 0,0 1 1 0 0,0-1 0 0 0,0 0-1 0 0,-1 0 1 0 0,1 1 0 0 0,0-1 0 0 0,0 0-1 0 0,-1 1 1 0 0,1-1 0 0 0,0 0 0 0 0,-1 1-1 0 0,1-1 1 0 0,0 1 0 0 0,-1 0-1 0 0,1-1 1 0 0,-1 1 0 0 0,1-1 0 0 0,-1 1-1 0 0,1 0 1 0 0,-1 1-50 0 0,0-1-1 0 0,0 0 1 0 0,0 0-1 0 0,0 0 1 0 0,-1 0-1 0 0,1 0 1 0 0,0 0 0 0 0,-1 0-1 0 0,1 0 1 0 0,-1 0-1 0 0,1 0 1 0 0,-1 0-1 0 0,1 0 1 0 0,-1 0-1 0 0,0 0 1 0 0,-1 2 0 0 0,-38 32-2204 0 0,7-15 1077 0 0,0 3 27 0 0</inkml:trace>
  <inkml:trace contextRef="#ctx0" brushRef="#br0" timeOffset="2">268 2832 1792 0 0,'-6'3'324'0'0,"-34"19"864"0"0,39-22-1084 0 0,-1 1-1 0 0,1 0 0 0 0,0 0 0 0 0,-1-1 0 0 0,1 1 0 0 0,0 0 0 0 0,0 1 0 0 0,0-1 0 0 0,0 0 0 0 0,0 0 1 0 0,0 0-1 0 0,0 1 0 0 0,0-1 0 0 0,0 0 0 0 0,0 1 0 0 0,1-1 0 0 0,-1 1 0 0 0,1-1 0 0 0,-1 0 1 0 0,1 1-1 0 0,-1 0 0 0 0,1 1 0 0 0,2-1 28 0 0,0 0 1 0 0,1 0-1 0 0,-1 0 0 0 0,1-1 1 0 0,-1 1-1 0 0,1-1 1 0 0,0 0-1 0 0,-1 0 0 0 0,1 0 1 0 0,0 0-1 0 0,0 0 1 0 0,0-1-1 0 0,0 1 0 0 0,4 0 1 0 0,-4-1-39 0 0,32 4 254 0 0,0-1 0 0 0,65-3 0 0 0,-38-2-1694 0 0,-33 3 693 0 0,1-2-1 0 0,-1-1 1 0 0,0-1-1 0 0,0-2 1 0 0,35-10 0 0 0,-13 1-502 0 0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15.37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182 347 996 0 0,'0'0'902'0'0,"1"0"-815"0"0,0 0 1 0 0,0 0-1 0 0,0 0 0 0 0,0 1 0 0 0,0-1 0 0 0,0 0 1 0 0,0 0-1 0 0,-1 0 0 0 0,1 0 0 0 0,0-1 1 0 0,0 1-1 0 0,0 0 0 0 0,0 0 0 0 0,0-1 0 0 0,0 1 1 0 0,0 0-1 0 0,0-1 0 0 0,0 1 0 0 0,0-1 0 0 0,1 0 1 0 0,-2-1 62 0 0,0 0 1 0 0,1 1 0 0 0,-1-1 0 0 0,0 0-1 0 0,1 1 1 0 0,0-1 0 0 0,-1 0 0 0 0,1 1-1 0 0,0-1 1 0 0,0 1 0 0 0,0-1 0 0 0,0 1-1 0 0,0-1 1 0 0,0 1 0 0 0,0 0 0 0 0,0-1-1 0 0,1 1 1 0 0,-1 0 0 0 0,1 0 0 0 0,-1 0-1 0 0,0 0 1 0 0,4-1 0 0 0,15-16 1533 0 0,-24 13-1178 0 0,2 3-472 0 0,0 0 0 0 0,0-1 0 0 0,0 1 0 0 0,1 0 0 0 0,-1 0 0 0 0,1-1 0 0 0,-1 1 0 0 0,1-1 0 0 0,0 1 0 0 0,0-1 0 0 0,0 1 0 0 0,0-1 0 0 0,1 0 0 0 0,-2-4 0 0 0,-3-41 155 0 0,6 41-187 0 0,0 0 1 0 0,1 0-1 0 0,-1 0 0 0 0,1 0 1 0 0,0 0-1 0 0,1 1 1 0 0,0-1-1 0 0,0 1 1 0 0,0-1-1 0 0,1 1 1 0 0,0 0-1 0 0,0 0 1 0 0,0 1-1 0 0,1-1 0 0 0,0 1 1 0 0,0 0-1 0 0,11-8 1 0 0,-4 4-6 0 0,0 0 1 0 0,1 1 0 0 0,0 0-1 0 0,0 1 1 0 0,1 0-1 0 0,0 1 1 0 0,22-7-1 0 0,-30 11-2 0 0,0 0 1 0 0,0 1-1 0 0,0-1 0 0 0,1 1 0 0 0,-1 1 0 0 0,0-1 0 0 0,1 1 1 0 0,-1 0-1 0 0,0 0 0 0 0,1 1 0 0 0,-1 0 0 0 0,0 0 0 0 0,1 0 1 0 0,-1 1-1 0 0,0 0 0 0 0,0 0 0 0 0,0 0 0 0 0,-1 1 0 0 0,1 0 1 0 0,0 0-1 0 0,-1 1 0 0 0,0-1 0 0 0,0 1 0 0 0,0 0 0 0 0,0 1 1 0 0,-1-1-1 0 0,7 9 0 0 0,-3-3-5 0 0,0 0 1 0 0,0 0 0 0 0,-1 1-1 0 0,-1 0 1 0 0,0 0-1 0 0,-1 1 1 0 0,0 0-1 0 0,0-1 1 0 0,-1 2-1 0 0,-1-1 1 0 0,0 0 0 0 0,-1 1-1 0 0,0 0 1 0 0,-1-1-1 0 0,0 1 1 0 0,-1 0-1 0 0,0 0 1 0 0,-2-1-1 0 0,1 1 1 0 0,-1-1-1 0 0,-1 1 1 0 0,-5 14 0 0 0,-1-2 18 0 0,-1-1 0 0 0,-1 0 0 0 0,-1-1 0 0 0,-1-1 0 0 0,-2 0 0 0 0,0 0 1 0 0,-1-1-1 0 0,0-1 0 0 0,-2-1 0 0 0,-1-1 0 0 0,0 0 0 0 0,-1-1 0 0 0,-1-1 1 0 0,-1-2-1 0 0,0 0 0 0 0,0-1 0 0 0,-31 13 0 0 0,16-10 38 0 0,-1-3 0 0 0,-1 0 0 0 0,-52 9 0 0 0,86-21-44 0 0,0 0 1 0 0,0-1-1 0 0,-1 1 0 0 0,1-1 0 0 0,0 0 0 0 0,0 0 0 0 0,0-1 1 0 0,-1 1-1 0 0,1-1 0 0 0,0 0 0 0 0,0-1 0 0 0,-9-3 0 0 0,12 4-7 0 0,1 0 0 0 0,-1 0-1 0 0,0 0 1 0 0,1-1-1 0 0,-1 1 1 0 0,1-1-1 0 0,-1 1 1 0 0,1-1 0 0 0,-1 0-1 0 0,1 0 1 0 0,0 1-1 0 0,0-1 1 0 0,0 0 0 0 0,0 0-1 0 0,0 0 1 0 0,1 0-1 0 0,-1 0 1 0 0,0 0-1 0 0,1 0 1 0 0,-1-4 0 0 0,1-3-9 0 0,1 0 0 0 0,0 1-1 0 0,0-1 1 0 0,1 1 0 0 0,0-1 0 0 0,0 1 0 0 0,1-1 0 0 0,0 1 0 0 0,0 0 0 0 0,5-8 0 0 0,-4 9 12 0 0,0-2-25 0 0,0 1 0 0 0,1-1 1 0 0,0 1-1 0 0,1 0 0 0 0,10-12 0 0 0,-13 18 15 0 0,-1 0 0 0 0,0 0 0 0 0,1 0 0 0 0,0 0 0 0 0,-1 1 0 0 0,1-1 0 0 0,0 1 0 0 0,0-1 0 0 0,0 1 0 0 0,0 0 0 0 0,0 1 0 0 0,0-1 0 0 0,0 0 0 0 0,0 1 0 0 0,0-1 0 0 0,0 1 0 0 0,1 0 0 0 0,-1 0 0 0 0,0 1 0 0 0,0-1 0 0 0,0 1 0 0 0,6 1 0 0 0,42 14 0 0 0,1 3 0 0 0,77 40 0 0 0,-69-30 142 0 0,83 28-1 0 0,77 26 112 0 0,-216-82-294 0 0,1 0 0 0 0,0-1 0 0 0,0 1 0 0 0,0-1 0 0 0,0 0 0 0 0,1 0 0 0 0,-1 0 0 0 0,0-1 0 0 0,0 0 0 0 0,-1 0 0 0 0,1 0 0 0 0,0 0 0 0 0,0-1 0 0 0,0 0 0 0 0,-1 0 0 0 0,1 0 0 0 0,-1-1 0 0 0,0 1 0 0 0,1-1 0 0 0,3-4 0 0 0,9-7-1190 0 0,0-1 0 0 0,-2-1 0 0 0,18-21 0 0 0,-27 30 610 0 0,8-9-524 0 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16.28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278 440 1964 0 0,'16'-10'424'0'0,"-1"-1"0"0"0,-1 0 0 0 0,0-1 0 0 0,0-1 0 0 0,-1 0-1 0 0,21-29 1 0 0,-8 5 681 0 0,32-63 0 0 0,-56 96-1012 0 0,-1 0 0 0 0,0-1 0 0 0,0 1 1 0 0,-1-1-1 0 0,1 1 0 0 0,-1-1 1 0 0,0 0-1 0 0,0 1 0 0 0,-1-1 0 0 0,0-5 1 0 0,-1-9 292 0 0,1 15-341 0 0,1 0-1 0 0,-1 0 0 0 0,-1-1 0 0 0,1 1 0 0 0,-1 0 0 0 0,1 1 0 0 0,-1-1 0 0 0,0 0 0 0 0,0 0 0 0 0,-1 1 0 0 0,1-1 0 0 0,-1 1 0 0 0,0 0 0 0 0,0 0 1 0 0,0 0-1 0 0,0 0 0 0 0,0 0 0 0 0,-1 1 0 0 0,1-1 0 0 0,-1 1 0 0 0,0 0 0 0 0,0 0 0 0 0,0 0 0 0 0,-5-1 0 0 0,-10-5 64 0 0,0 2-1 0 0,0 0 1 0 0,-37-6-1 0 0,42 10-73 0 0,1 1 1 0 0,-1 1-1 0 0,0 0 0 0 0,0 0 1 0 0,0 1-1 0 0,1 1 0 0 0,-1 0 1 0 0,1 1-1 0 0,-1 1 0 0 0,1 0 1 0 0,-21 10-1 0 0,26-11-37 0 0,0 1 1 0 0,1 1-1 0 0,0-1 0 0 0,0 1 1 0 0,0 0-1 0 0,0 1 1 0 0,1 0-1 0 0,0 0 0 0 0,0 0 1 0 0,0 1-1 0 0,1 0 0 0 0,0 0 1 0 0,1 0-1 0 0,-1 0 0 0 0,1 1 1 0 0,1 0-1 0 0,-1 0 1 0 0,1 0-1 0 0,1 0 0 0 0,-3 10 1 0 0,4-11 5 0 0,0-1 1 0 0,1 1-1 0 0,0-1 1 0 0,0 1-1 0 0,0-1 1 0 0,0 1-1 0 0,1-1 1 0 0,0 0-1 0 0,1 1 1 0 0,0-1-1 0 0,0 0 1 0 0,0 0-1 0 0,0 0 1 0 0,1 0-1 0 0,0 0 1 0 0,0 0-1 0 0,1-1 1 0 0,0 0-1 0 0,-1 1 1 0 0,2-1 0 0 0,-1-1-1 0 0,7 7 1 0 0,8 4 14 0 0,0-1 0 0 0,2 0 0 0 0,-1-2 0 0 0,37 16 1 0 0,-35-16-60 0 0,0 0 1 0 0,0 2-1 0 0,33 26 1 0 0,-47-33 32 0 0,-1 0 1 0 0,0 0-1 0 0,0 0 1 0 0,0 1-1 0 0,-1 0 1 0 0,0 0-1 0 0,-1 0 1 0 0,1 1-1 0 0,-2 0 1 0 0,1 0-1 0 0,-1 0 1 0 0,3 11-1 0 0,-6-16 8 0 0,-1 0-1 0 0,1-1 1 0 0,-1 1 0 0 0,0 0-1 0 0,0 0 1 0 0,0 0-1 0 0,0-1 1 0 0,0 1 0 0 0,-1 0-1 0 0,0 0 1 0 0,0-1-1 0 0,0 1 1 0 0,0 0 0 0 0,-1-1-1 0 0,1 1 1 0 0,-1-1-1 0 0,-4 7 1 0 0,2-5 1 0 0,-1 1 0 0 0,0 0 0 0 0,-1-1-1 0 0,1 0 1 0 0,-1 0 0 0 0,0-1 0 0 0,-1 1 0 0 0,-10 5 0 0 0,-2-1 2 0 0,0-1 0 0 0,0-1 0 0 0,-1 0 0 0 0,0-2 0 0 0,-38 6 0 0 0,-18-9 50 0 0,73-2-46 0 0,0-1 0 0 0,0 0-1 0 0,1 0 1 0 0,-1 0-1 0 0,0 0 1 0 0,1 0 0 0 0,-1 0-1 0 0,1-1 1 0 0,0 1 0 0 0,-1-1-1 0 0,1 0 1 0 0,0 0 0 0 0,0 0-1 0 0,0 0 1 0 0,0 0-1 0 0,0 0 1 0 0,1 0 0 0 0,-1-1-1 0 0,1 1 1 0 0,-1 0 0 0 0,1-1-1 0 0,0 0 1 0 0,0 1-1 0 0,0-1 1 0 0,0 0 0 0 0,0 1-1 0 0,1-1 1 0 0,-1 0 0 0 0,1 0-1 0 0,0 1 1 0 0,0-1 0 0 0,0 0-1 0 0,0 0 1 0 0,0 0-1 0 0,0 0 1 0 0,2-2 0 0 0,4-9-1 0 0,1 1 0 0 0,0-1 0 0 0,2 2 0 0 0,-1-1 0 0 0,1 1 0 0 0,1 1 0 0 0,0 0 0 0 0,1 0 0 0 0,0 1 0 0 0,0 0 0 0 0,25-16 0 0 0,10-1 28 0 0,1 2 1 0 0,54-21-1 0 0,5-2-23 0 0,-28 18 40 0 0,-60 24 9 0 0,0 0 0 0 0,-1-2 0 0 0,22-11-1 0 0,-37 17 41 0 0,0 1-120 0 0,0 0 0 0 0,0 0 0 0 0,0 0 1 0 0,0-1-1 0 0,0 1 0 0 0,0 0 0 0 0,0-1 1 0 0,-1 0-1 0 0,1 1 0 0 0,-1-1 0 0 0,2-2 0 0 0,-3 3-67 0 0,0 0-1 0 0,-1 0 0 0 0,1 0 0 0 0,-1 0 0 0 0,1 0 0 0 0,-1 0 0 0 0,1 0 0 0 0,-1 0 0 0 0,0 0 0 0 0,1 0 0 0 0,-1 1 0 0 0,0-1 0 0 0,0 0 0 0 0,1 0 0 0 0,-1 1 0 0 0,0-1 0 0 0,0 0 0 0 0,0 1 0 0 0,0-1 0 0 0,0 1 0 0 0,0-1 0 0 0,0 1 0 0 0,0 0 0 0 0,0-1 0 0 0,0 1 0 0 0,0 0 0 0 0,0 0 0 0 0,-2 0 0 0 0,-23-10-1702 0 0,-1 1-1 0 0,-31-6 1 0 0,27 5 662 0 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41.64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471 606 1644 0 0,'0'0'6557'0'0,"0"-2"-6521"0"0,-1 1 1 0 0,1 0 0 0 0,0-1-1 0 0,0 1 1 0 0,0-1 0 0 0,0 1-1 0 0,0 0 1 0 0,0-1-1 0 0,0 1 1 0 0,1 0 0 0 0,-1-1-1 0 0,0 1 1 0 0,1 0 0 0 0,-1-1-1 0 0,1 1 1 0 0,-1 0 0 0 0,1 0-1 0 0,1-2 1 0 0,4-8 23 0 0,1 0 1 0 0,-2-1 0 0 0,1 0 0 0 0,-2 0-1 0 0,1 0 1 0 0,2-16 0 0 0,26-185 224 0 0,-29 49-61 0 0,-4 123-145 0 0,-1 38-86 0 0,1 0 1 0 0,-1 0 0 0 0,0 1-1 0 0,0-1 1 0 0,-1 0 0 0 0,1 0 0 0 0,0 1-1 0 0,-1-1 1 0 0,0 1 0 0 0,-3-5-1 0 0,-5-8-5 0 0,9 14 6 0 0,0 0 1 0 0,0 0-1 0 0,-1 0 0 0 0,1 0 0 0 0,0 0 1 0 0,-1 0-1 0 0,1 0 0 0 0,0 0 0 0 0,-1 0 1 0 0,1 1-1 0 0,-1-1 0 0 0,1 1 0 0 0,-1-1 1 0 0,0 1-1 0 0,1-1 0 0 0,-1 1 0 0 0,1 0 1 0 0,-1 0-1 0 0,0 0 0 0 0,1 0 0 0 0,-1 0 1 0 0,1 0-1 0 0,-1 0 0 0 0,0 1 0 0 0,1-1 1 0 0,-1 1-1 0 0,1-1 0 0 0,-1 1 0 0 0,-2 1 1 0 0,-50 22 10 0 0,50-22-13 0 0,-12 7-3 0 0,1 1 1 0 0,0 0-1 0 0,1 1 1 0 0,0 1-1 0 0,-19 22 0 0 0,-58 75 37 0 0,80-94-24 0 0,-24 30 29 0 0,3 2 1 0 0,2 2-1 0 0,2 0 1 0 0,-26 66-1 0 0,47-97-98 0 0,1 0 0 0 0,0 1 0 0 0,2 0 0 0 0,0 0 0 0 0,1 0 0 0 0,0 22 0 0 0,3-39 60 0 0,1-1 1 0 0,-1 1-1 0 0,0-1 1 0 0,1 1-1 0 0,-1-1 1 0 0,1 0-1 0 0,0 1 1 0 0,-1-1-1 0 0,1 1 1 0 0,0-1-1 0 0,0 0 1 0 0,0 0-1 0 0,0 0 1 0 0,0 1-1 0 0,0-1 1 0 0,0 0-1 0 0,0 0 1 0 0,0 0-1 0 0,0-1 1 0 0,1 1-1 0 0,-1 0 1 0 0,0 0-1 0 0,1-1 1 0 0,-1 1-1 0 0,1 0 1 0 0,-1-1-1 0 0,1 0 1 0 0,-1 1-1 0 0,1-1 1 0 0,-1 0-1 0 0,1 0 1 0 0,-1 0-1 0 0,1 0 1 0 0,-1 0-1 0 0,1 0 1 0 0,-1 0-1 0 0,1 0 1 0 0,2-1-1 0 0,5 0 14 0 0,0 0 0 0 0,0-1 0 0 0,0 0 0 0 0,-1 0-1 0 0,14-5 1 0 0,0-4-4 0 0,0 0-1 0 0,-1-1 1 0 0,0-1-1 0 0,-1-1 1 0 0,0-1 0 0 0,-2-1-1 0 0,1-1 1 0 0,-2 0-1 0 0,0-1 1 0 0,-1-1-1 0 0,-1 0 1 0 0,-1-1-1 0 0,-1-1 1 0 0,-1 0 0 0 0,0-1-1 0 0,-2 0 1 0 0,0-1-1 0 0,12-46 1 0 0,-4-4-2 0 0,-10 45 86 0 0,-1 0-1 0 0,-1-1 0 0 0,3-56 1 0 0,-23 307-30 0 0,12-5-14 0 0,3-210-85 0 0,0 0-1 0 0,0 0 1 0 0,1 0-1 0 0,0 0 1 0 0,0-1-1 0 0,1 1 1 0 0,0 0-1 0 0,0-1 1 0 0,1 0-1 0 0,0 0 1 0 0,0 0-1 0 0,0 0 1 0 0,1-1-1 0 0,-1 1 1 0 0,1-1 0 0 0,1 0-1 0 0,-1-1 1 0 0,1 1-1 0 0,-1-1 1 0 0,1 0-1 0 0,1-1 1 0 0,-1 1-1 0 0,0-1 1 0 0,1 0-1 0 0,0-1 1 0 0,-1 0-1 0 0,14 3 1 0 0,-10-4-356 0 0,0-1 0 0 0,1 0 0 0 0,-1-1 0 0 0,0 0 0 0 0,0 0 0 0 0,0-1 0 0 0,-1-1 0 0 0,1 1 0 0 0,0-2 0 0 0,-1 1 0 0 0,1-1 0 0 0,16-10 0 0 0,-25 13 327 0 0,22-11-1191 0 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42.18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 5 1392 0 0,'-6'-4'4046'0'0,"15"6"-2953"0"0,25 5-962 0 0,0-2 0 0 0,1-1 0 0 0,0-2 0 0 0,46-2 1 0 0,-50 0-60 0 0,407 0 776 0 0,-211 15-523 0 0,-205-14-310 0 0,-15 0-193 0 0,0-1 0 0 0,-1 1-1 0 0,1-1 1 0 0,0-1-1 0 0,-1 1 1 0 0,1-1-1 0 0,12-4 1 0 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42.71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 42 1508 0 0,'-14'14'5012'0'0,"41"-12"-4610"0"0,120-2 259 0 0,153-20 0 0 0,-263 16-579 0 0,110-6 104 0 0,88-10-11 0 0,-135 17 1269 0 0,-68 3 665 0 0,-30 0-1915 0 0,10 1-2621 0 0,-13-1 2219 0 0,0 0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1.16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1215 227 1932 0 0,'0'0'617'0'0,"1"1"-494"0"0,0-1 0 0 0,0 0 0 0 0,0 0 0 0 0,0 0 1 0 0,0 0-1 0 0,0 0 0 0 0,0 0 0 0 0,1 0 0 0 0,-1 0 0 0 0,0 0 0 0 0,0 0 1 0 0,0 0-1 0 0,0-1 0 0 0,0 1 0 0 0,0-1 0 0 0,0 1 0 0 0,0 0 0 0 0,1-2 0 0 0,-2 0 90 0 0,0 0-1 0 0,1 0 0 0 0,-1 0 0 0 0,-1 0 0 0 0,1 0 0 0 0,0 0 0 0 0,0 0 0 0 0,-1 1 0 0 0,1-1 0 0 0,-1 0 0 0 0,1 0 0 0 0,-1 0 1 0 0,0 0-1 0 0,0 1 0 0 0,0-1 0 0 0,0 0 0 0 0,0 1 0 0 0,0-1 0 0 0,-1 1 0 0 0,1-1 0 0 0,0 1 0 0 0,-1-1 0 0 0,-1 0 0 0 0,-2 0-283 0 0,0 0 0 0 0,0 0 0 0 0,0 1 0 0 0,0 0 1 0 0,1 0-1 0 0,-1 0 0 0 0,-9 1 0 0 0,-13-3 462 0 0,-816-144 467 0 0,812 140-838 0 0,16 3-98 0 0,-1 1 0 0 0,0 0 1 0 0,-20 0-1 0 0,56 23-153 0 0,128 89 46 0 0,-105-80 145 0 0,0 1-1 0 0,-2 2 0 0 0,43 44 1 0 0,-74-64 35 0 0,1 0 1 0 0,-1 0-1 0 0,-1 1 0 0 0,-1 0 1 0 0,1 1-1 0 0,-2 0 1 0 0,0 0-1 0 0,-1 1 1 0 0,0-1-1 0 0,-1 1 0 0 0,-1 1 1 0 0,0-1-1 0 0,-1 1 1 0 0,1 28-1 0 0,-4-30 5 0 0,-2 0 0 0 0,0 0-1 0 0,0 0 1 0 0,-1 0-1 0 0,-1-1 1 0 0,0 1 0 0 0,-1-1-1 0 0,-1 0 1 0 0,0-1 0 0 0,0 1-1 0 0,-10 13 1 0 0,-10 13 23 0 0,-60 68 1 0 0,23-41-26 0 0,-2-3 0 0 0,-4-3 0 0 0,-86 60 0 0 0,19-14-243 0 0,135-106 231 0 0,0 0 0 0 0,1 1 0 0 0,-1-1 0 0 0,0 0 0 0 0,1 1 0 0 0,-1-1 0 0 0,1 1 0 0 0,-1-1 0 0 0,1 1 0 0 0,-1-1 0 0 0,1 1 0 0 0,-1-1 0 0 0,1 1 0 0 0,-1 0 1 0 0,1-1-1 0 0,0 1 0 0 0,-1 0 0 0 0,1-1 0 0 0,0 1 0 0 0,-1 0 0 0 0,1 0 0 0 0,0-1 0 0 0,0 1 0 0 0,0 0 0 0 0,0 0 0 0 0,0-1 0 0 0,0 1 0 0 0,0 0 0 0 0,0 0 0 0 0,0-1 1 0 0,0 1-1 0 0,0 0 0 0 0,0 0 0 0 0,1-1 0 0 0,0 2 0 0 0,0 0 2 0 0,1-1 0 0 0,0 0 0 0 0,-1 1 0 0 0,1-1 0 0 0,0 0 0 0 0,0 0 0 0 0,0 0 0 0 0,0 0 0 0 0,0-1 0 0 0,0 1 0 0 0,1 0 0 0 0,2-1 0 0 0,67 8-173 0 0,3-9 179 0 0,99-14 1 0 0,96-22-158 0 0,-241 34-655 0 0,-26 3 466 0 0,1 0 0 0 0,0 0 0 0 0,-1-1 0 0 0,1 1 0 0 0,0-1 0 0 0,-1 0 0 0 0,1 0 0 0 0,-1 0 0 0 0,1-1 0 0 0,-1 1 0 0 0,1-1 0 0 0,4-3 0 0 0,11-11-737 0 0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48.07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494 286 1056 0 0,'0'0'3738'0'0,"-4"0"-3482"0"0,3 0-240 0 0,-1 0-1 0 0,1 0 1 0 0,0 0 0 0 0,-1-1-1 0 0,1 1 1 0 0,-1 0 0 0 0,1-1 0 0 0,0 1-1 0 0,-1-1 1 0 0,1 0 0 0 0,0 1-1 0 0,0-1 1 0 0,0 0 0 0 0,0 0 0 0 0,-1 0-1 0 0,1 0 1 0 0,0 0 0 0 0,0 0 0 0 0,0 0-1 0 0,1 0 1 0 0,-2-2 0 0 0,1 2 9 0 0,0 0 0 0 0,-1-1 0 0 0,1 1 0 0 0,0 0 0 0 0,0-1 0 0 0,-1 1 0 0 0,1 0 0 0 0,0 0 1 0 0,-1 0-1 0 0,1 0 0 0 0,-1 0 0 0 0,0 1 0 0 0,1-1 0 0 0,-1 0 0 0 0,-3 0 0 0 0,-5-1 430 0 0,-1 0 1 0 0,0-1-1 0 0,1-1 0 0 0,-18-7 0 0 0,24 9-397 0 0,1 0 1 0 0,0 0-1 0 0,-1 0 0 0 0,1-1 1 0 0,0 1-1 0 0,0-1 0 0 0,0 1 0 0 0,1-1 1 0 0,-1 0-1 0 0,1 0 0 0 0,-1-1 1 0 0,1 1-1 0 0,0 0 0 0 0,0-1 1 0 0,1 1-1 0 0,-3-7 0 0 0,4 6-29 0 0,0 0-1 0 0,0 0 0 0 0,1 0 1 0 0,-1 0-1 0 0,1 0 1 0 0,0 0-1 0 0,0 0 1 0 0,0 0-1 0 0,1 0 0 0 0,0 1 1 0 0,-1-1-1 0 0,1 0 1 0 0,0 1-1 0 0,1-1 1 0 0,-1 1-1 0 0,1 0 0 0 0,-1 0 1 0 0,1 0-1 0 0,3-3 1 0 0,-5 6-28 0 0,8-11 30 0 0,0 0 1 0 0,1 1 0 0 0,1 0 0 0 0,0 1 0 0 0,0 0 0 0 0,1 1 0 0 0,0 0 0 0 0,1 0-1 0 0,16-6 1 0 0,-26 13-34 0 0,-1 1 0 0 0,0-1 0 0 0,1 1 0 0 0,-1-1 0 0 0,0 1-1 0 0,1 0 1 0 0,-1 0 0 0 0,0 0 0 0 0,1 1 0 0 0,-1-1 0 0 0,0 0 0 0 0,1 1-1 0 0,-1 0 1 0 0,0-1 0 0 0,0 1 0 0 0,0 0 0 0 0,0 0 0 0 0,1 0 0 0 0,2 3-1 0 0,0-1 1 0 0,-1 1 0 0 0,0 0 0 0 0,0 0 0 0 0,0 1 0 0 0,-1-1-1 0 0,1 1 1 0 0,5 10 0 0 0,-2-1 5 0 0,0 0 0 0 0,-1 1 1 0 0,-1 0-1 0 0,0 0 0 0 0,3 19 0 0 0,-5-14-3 0 0,1-3-4 0 0,-1-1 1 0 0,0 1-1 0 0,-1 0 1 0 0,-2 0-1 0 0,1 0 1 0 0,-2 0 0 0 0,0 0-1 0 0,-5 20 1 0 0,-3-10 10 0 0,-1-1 0 0 0,-2 0 0 0 0,0-1 1 0 0,-2-1-1 0 0,-1 0 0 0 0,0 0 1 0 0,-2-2-1 0 0,-1 0 0 0 0,0-1 1 0 0,-2-1-1 0 0,0 0 0 0 0,-2-2 0 0 0,0 0 1 0 0,0-2-1 0 0,-2 0 0 0 0,0-2 1 0 0,-1-1-1 0 0,-51 20 0 0 0,66-29 5 0 0,-1-1 0 0 0,0-1 0 0 0,0 0-1 0 0,1-1 1 0 0,-1 0 0 0 0,-1 0 0 0 0,1-1 0 0 0,0-1-1 0 0,0 1 1 0 0,-19-6 0 0 0,26 5-22 0 0,0 0 1 0 0,0 0-1 0 0,0 0 0 0 0,0-1 1 0 0,0 0-1 0 0,1 1 0 0 0,-1-2 1 0 0,1 1-1 0 0,-1 0 1 0 0,1-1-1 0 0,0 1 0 0 0,0-1 1 0 0,0 0-1 0 0,0 0 0 0 0,0 0 1 0 0,0-1-1 0 0,1 1 0 0 0,0-1 1 0 0,0 1-1 0 0,0-1 0 0 0,0 0 1 0 0,0 1-1 0 0,1-1 0 0 0,0 0 1 0 0,0 0-1 0 0,0 0 1 0 0,0-1-1 0 0,0 1 0 0 0,1 0 1 0 0,0-7-1 0 0,-1 9 0 0 0,1-1 1 0 0,0 1 0 0 0,0-1-1 0 0,0 1 1 0 0,0-1-1 0 0,0 0 1 0 0,1 1-1 0 0,-1-1 1 0 0,1 1-1 0 0,0-1 1 0 0,0 1-1 0 0,0-1 1 0 0,0 1-1 0 0,0 0 1 0 0,0 0 0 0 0,0-1-1 0 0,1 1 1 0 0,-1 0-1 0 0,1 0 1 0 0,0 0-1 0 0,-1 0 1 0 0,1 0-1 0 0,0 1 1 0 0,3-3-1 0 0,0 3-8 0 0,0-1-1 0 0,0 1 0 0 0,0 0 0 0 0,1 0 0 0 0,-1 1 1 0 0,0 0-1 0 0,0 0 0 0 0,0 0 0 0 0,1 0 1 0 0,-1 1-1 0 0,0 0 0 0 0,6 1 0 0 0,59 16 20 0 0,-2 2-1 0 0,106 46 0 0 0,-1 1-142 0 0,-151-61 130 0 0,1-1 0 0 0,-1-1 0 0 0,1-1 0 0 0,0-1 0 0 0,43-2 0 0 0,-63 0 9 0 0,5-1 11 0 0,1 0 0 0 0,-1 0-1 0 0,0-1 1 0 0,0 0 0 0 0,0 0 0 0 0,0-1-1 0 0,0 0 1 0 0,7-5 0 0 0,28-9-19 0 0,-26 11 15 0 0,0-1 1 0 0,0-1 0 0 0,-1-1-1 0 0,0 0 1 0 0,0-1 0 0 0,-1-1-1 0 0,-1 0 1 0 0,18-17 0 0 0,11-16-8 0 0,41-54 0 0 0,-62 70 32 0 0,26-28-70 0 0,67-89 139 0 0,-101 125-13 0 0,-1-1 1 0 0,-1 0-1 0 0,-1-1 0 0 0,-1 0 1 0 0,10-32-1 0 0,6-12 1182 0 0,-110 187-919 0 0,30-33-385 0 0,-31 55 0 0 0,71-116 20 0 0,-5 7 0 0 0,1 1 0 0 0,1 1 0 0 0,2 0 0 0 0,2 1 0 0 0,-16 73-1 0 0,27-98-29 0 0,1 1 1 0 0,0-1-1 0 0,0 1 0 0 0,2-1 0 0 0,2 23 0 0 0,-3-33 32 0 0,1 0-1 0 0,-1 0 1 0 0,1 0 0 0 0,-1 1 0 0 0,1-1 0 0 0,0 0-1 0 0,0 0 1 0 0,0 0 0 0 0,0 0 0 0 0,1 0 0 0 0,-1 0 0 0 0,0 0-1 0 0,1-1 1 0 0,-1 1 0 0 0,1 0 0 0 0,0-1 0 0 0,-1 1-1 0 0,1-1 1 0 0,0 0 0 0 0,0 1 0 0 0,0-1 0 0 0,0 0-1 0 0,0 0 1 0 0,0 0 0 0 0,0-1 0 0 0,1 1 0 0 0,-1 0-1 0 0,0-1 1 0 0,0 0 0 0 0,1 1 0 0 0,-1-1 0 0 0,0 0-1 0 0,0 0 1 0 0,1 0 0 0 0,-1 0 0 0 0,0-1 0 0 0,0 1-1 0 0,5-2 1 0 0,-3 1 17 0 0,0 0 0 0 0,0-1 0 0 0,0 1 0 0 0,0-1 0 0 0,0 0 0 0 0,0 0 0 0 0,0-1-1 0 0,0 1 1 0 0,-1-1 0 0 0,1 0 0 0 0,-1 0 0 0 0,0 0 0 0 0,0 0 0 0 0,0 0 0 0 0,0-1 0 0 0,-1 1 0 0 0,1-1-1 0 0,-1 0 1 0 0,0 0 0 0 0,0 0 0 0 0,0 0 0 0 0,-1 0 0 0 0,1 0 0 0 0,-1-1 0 0 0,1-4 0 0 0,-2 7 84 0 0,-3-11 154 0 0,-3 5-314 0 0,0 2 0 0 0,-1-1-1 0 0,1 1 1 0 0,-1 0 0 0 0,-1 0 0 0 0,1 1 0 0 0,-1 0 0 0 0,0 0 0 0 0,0 1 0 0 0,0 0 0 0 0,-16-5 0 0 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48.73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200 73 1676 0 0,'22'-26'5721'0'0,"-12"20"-5596"0"0,0 0 0 0 0,0 0-1 0 0,1 1 1 0 0,0 0-1 0 0,0 1 1 0 0,1 1 0 0 0,-1-1-1 0 0,1 2 1 0 0,-1-1 0 0 0,1 2-1 0 0,0 0 1 0 0,20 0-1 0 0,-29 2-117 0 0,0-1-1 0 0,0 1 0 0 0,-1 0 0 0 0,1 0 0 0 0,0 0 0 0 0,-1 1 0 0 0,1-1 0 0 0,-1 1 0 0 0,0-1 0 0 0,1 1 0 0 0,-1 0 0 0 0,0 0 0 0 0,0 0 0 0 0,0 0 0 0 0,0 0 0 0 0,0 0 0 0 0,-1 0 0 0 0,3 5 0 0 0,-1-3 26 0 0,0 0-1 0 0,-1 1 1 0 0,0-1 0 0 0,1 1 0 0 0,-2-1 0 0 0,1 1-1 0 0,0 0 1 0 0,-1 0 0 0 0,0 0 0 0 0,1 8 0 0 0,-4-3-7 0 0,1 0 1 0 0,-1 0 0 0 0,-1-1 0 0 0,0 1-1 0 0,0 0 1 0 0,-1-1 0 0 0,0 0 0 0 0,-1 0-1 0 0,0 0 1 0 0,0 0 0 0 0,-1-1 0 0 0,-12 14 0 0 0,-14 14 19 0 0,-47 43 1 0 0,66-67-42 0 0,4-4-120 0 0,6-7 39 0 0,1 1 0 0 0,0 0-1 0 0,-1-1 1 0 0,1 1 0 0 0,0 0-1 0 0,0 0 1 0 0,0 1 0 0 0,1-1 0 0 0,-1 0-1 0 0,1 0 1 0 0,-1 1 0 0 0,1-1-1 0 0,0 1 1 0 0,-2 4 0 0 0,37 6 26 0 0,5 4-73 0 0,-14-7 55 0 0,-1 1 0 0 0,27 18 0 0 0,-45-25 60 0 0,0 0 0 0 0,1 1 1 0 0,-2 0-1 0 0,1 0 0 0 0,0 0 0 0 0,-1 1 0 0 0,0 0 0 0 0,0 0 0 0 0,-1 1 0 0 0,0-1 0 0 0,0 1 0 0 0,4 9 0 0 0,-7-13 53 0 0,0 1-1 0 0,0-1 1 0 0,-1 1 0 0 0,1-1-1 0 0,-1 1 1 0 0,1-1-1 0 0,-1 1 1 0 0,-1-1-1 0 0,1 1 1 0 0,0-1-1 0 0,-1 1 1 0 0,1 0-1 0 0,-1-1 1 0 0,0 0-1 0 0,0 1 1 0 0,-1-1 0 0 0,1 0-1 0 0,-1 1 1 0 0,0-1-1 0 0,1 0 1 0 0,-1 0-1 0 0,-1 0 1 0 0,1-1-1 0 0,0 1 1 0 0,-5 4-1 0 0,-5 3 80 0 0,0 0 0 0 0,0 0 0 0 0,-1-1 0 0 0,-24 12 0 0 0,23-14-64 0 0,-1-1-1 0 0,-1 0 0 0 0,1-1 1 0 0,-1 0-1 0 0,0-1 0 0 0,-31 2 1 0 0,-101-1-4515 0 0,121-5 2350 0 0,5-2 830 0 0,-7-11 75 0 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49.37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21 85 1048 0 0,'-20'0'3361'0'0,"31"-2"-1810"0"0,31 0-1084 0 0,127 4 333 0 0,222-7-96 0 0,-306-1-631 0 0,143-8 131 0 0,798 6 538 0 0,-920 8-663 0 0,73-10 78 0 0,-31 0 140 0 0,-121 10-229 0 0,-18 1-91 0 0,0-1-1 0 0,0 0 1 0 0,0-1 0 0 0,0 0-1 0 0,0 0 1 0 0,-1-1 0 0 0,1 0-1 0 0,9-4 1 0 0,-55-11-7914 0 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1.83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135 72 936 0 0,'1'0'49'0'0,"-1"1"-1"0"0,1-1 1 0 0,0 0 0 0 0,-1 0-1 0 0,1 1 1 0 0,0-1 0 0 0,0 0-1 0 0,-1 0 1 0 0,1 0 0 0 0,0 0-1 0 0,-1 0 1 0 0,1 0 0 0 0,0 0-1 0 0,-1 0 1 0 0,1 0 0 0 0,0-1-1 0 0,0 1 1 0 0,-1 0 0 0 0,1 0-1 0 0,-1-1 1 0 0,1 1 0 0 0,0 0-1 0 0,-1-1 1 0 0,1 1 0 0 0,-1 0-1 0 0,1-1 1 0 0,0 1 0 0 0,-1-1-1 0 0,1 1 1 0 0,-1-1-1 0 0,0 1 1 0 0,1-1 0 0 0,-1 0-1 0 0,1 1 1 0 0,-1-1 0 0 0,0 1-1 0 0,1-1 1 0 0,-1 0 0 0 0,0 1-1 0 0,0-1 1 0 0,0 0 0 0 0,1 1-1 0 0,-1-1 1 0 0,0 0 0 0 0,0 0-1 0 0,0 1 1 0 0,0-1 0 0 0,0 0-1 0 0,0 1 1 0 0,-1-2 0 0 0,1-1 664 0 0,40-48 3260 0 0,-37 64-3911 0 0,0 0-1 0 0,-1 0 1 0 0,0 1-1 0 0,-1-1 1 0 0,-1 0 0 0 0,0 1-1 0 0,-3 13 1 0 0,2 12 9 0 0,-1 28 93 0 0,-17 111-1 0 0,-72 344 312 0 0,86-488-384 0 0,4-22 81 0 0,0-1 1 0 0,-1 0-1 0 0,0 0 0 0 0,-1 0 1 0 0,-6 16 314 0 0,18-48 127 0 0,1-14-596 0 0,2 1 0 0 0,1 1 0 0 0,2-1 0 0 0,1 2 0 0 0,38-57 0 0 0,-49 82-44 0 0,0 1-1 0 0,1 0 0 0 0,-1 0 1 0 0,1 0-1 0 0,1 1 0 0 0,-1-1 0 0 0,1 1 1 0 0,-1 1-1 0 0,2 0 0 0 0,-1 0 1 0 0,0 0-1 0 0,1 1 0 0 0,-1 0 1 0 0,1 0-1 0 0,0 1 0 0 0,12-3 0 0 0,-14 5 12 0 0,-1-1 0 0 0,0 1 0 0 0,1 0 0 0 0,-1 1 0 0 0,0 0 0 0 0,0-1 0 0 0,1 1 0 0 0,-1 1 0 0 0,0-1 0 0 0,0 1 0 0 0,0 0 0 0 0,0 0 0 0 0,-1 1 0 0 0,1-1 0 0 0,-1 1 0 0 0,1 0 0 0 0,-1 0 0 0 0,0 1 0 0 0,0-1 0 0 0,0 1 0 0 0,-1 0 0 0 0,1 0-1 0 0,-1 0 1 0 0,0 0 0 0 0,0 1 0 0 0,4 7 0 0 0,2 6-5 0 0,-1 1 0 0 0,-1 0 0 0 0,-1 0 0 0 0,0 0 0 0 0,-1 1 0 0 0,-1 0 0 0 0,-1 0 0 0 0,-1 1 0 0 0,-1 36 0 0 0,-2-51 28 0 0,0-1 0 0 0,0 0-1 0 0,-1 1 1 0 0,0-1 0 0 0,0 0-1 0 0,0 0 1 0 0,0 0 0 0 0,-1 0-1 0 0,0-1 1 0 0,0 1 0 0 0,0-1-1 0 0,-1 1 1 0 0,1-1 0 0 0,-1 0-1 0 0,-7 5 1 0 0,-3 4 27 0 0,-1-2-1 0 0,0 1 1 0 0,-21 10 0 0 0,17-12 15 0 0,0-1 1 0 0,0-1-1 0 0,-1-1 1 0 0,0-1-1 0 0,-40 8 1 0 0,17-9-528 0 0,-81 2 1 0 0,122-7 314 0 0,0 0 0 0 0,-1-1 0 0 0,1 1 0 0 0,0-1 0 0 0,0 1 0 0 0,0-1 1 0 0,0 0-1 0 0,0 0 0 0 0,0 0 0 0 0,0 0 0 0 0,0 0 0 0 0,0 0 0 0 0,0 0 1 0 0,0-1-1 0 0,0 1 0 0 0,1-1 0 0 0,-1 1 0 0 0,1-1 0 0 0,-1 1 0 0 0,1-1 1 0 0,0 0-1 0 0,-1 0 0 0 0,1 0 0 0 0,0 0 0 0 0,0 0 0 0 0,1 0 1 0 0,-1 0-1 0 0,0 0 0 0 0,1 0 0 0 0,-1-1 0 0 0,1 1 0 0 0,-1 0 0 0 0,1 0 1 0 0,0 0-1 0 0,0-1 0 0 0,0 1 0 0 0,0 0 0 0 0,1 0 0 0 0,-1-1 0 0 0,1 1 1 0 0,-1 0-1 0 0,1 0 0 0 0,0 0 0 0 0,0 0 0 0 0,1-3 0 0 0,9-15-1036 0 0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2.19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48 1784 0 0,'215'-18'4121'0'0,"-188"15"-3873"0"0,330-23 1371 0 0,-356 26-1661 0 0,-1-1 1 0 0,0 1-1 0 0,0 0 0 0 0,1 0 1 0 0,-1 0-1 0 0,0 0 0 0 0,0 0 1 0 0,1 0-1 0 0,-1 0 0 0 0,0 0 1 0 0,0 0-1 0 0,1 0 0 0 0,-1 0 1 0 0,0 0-1 0 0,0 0 1 0 0,1 0-1 0 0,-1 0 0 0 0,0 0 1 0 0,0 0-1 0 0,1 1 0 0 0,-1-1 1 0 0,0 0-1 0 0,0 0 0 0 0,0 0 1 0 0,1 0-1 0 0,-1 0 0 0 0,0 1 1 0 0,1 0-209 0 0,-1-1 208 0 0,0 0 0 0 0,0 0 1 0 0,0 1-1 0 0,1-1 0 0 0,-1 0 1 0 0,0 0-1 0 0,0 1 0 0 0,0-1 1 0 0,0 0-1 0 0,0 0 0 0 0,0 1 1 0 0,0-1-1 0 0,0 0 0 0 0,0 0 1 0 0,0 1-1 0 0,0-1 0 0 0,0 0 1 0 0,0 0-1 0 0,0 0 0 0 0,0 1 1 0 0,-1-1-1 0 0,1 0 0 0 0,0 0 1 0 0,0 1-1 0 0,0-1 1 0 0,0 0-1 0 0,0 0 0 0 0,0 0 1 0 0,-1 1-43 0 0,-12 12-820 0 0,-11 4-249 0 0,-7 1-74 0 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3.29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19 1280 0 0,'2'2'154'0'0,"0"0"0"0"0,0 1-1 0 0,0-1 1 0 0,0 0 0 0 0,1 0 0 0 0,-1-1 0 0 0,1 1-1 0 0,-1 0 1 0 0,1-1 0 0 0,0 1 0 0 0,-1-1-1 0 0,1 0 1 0 0,0 0 0 0 0,0 0 0 0 0,4 0 0 0 0,49 9 678 0 0,-51-10-647 0 0,97 7 2230 0 0,104-6 0 0 0,-96-2 1415 0 0,-108 1-3522 0 0,45 0 2874 0 0,-46 0-3078 0 0,0 0 0 0 0,1-1 0 0 0,-1 1 1 0 0,0 0-1 0 0,0-1 0 0 0,1 1 0 0 0,-1 0 0 0 0,0-1 0 0 0,0 0 0 0 0,0 1 0 0 0,1-1 0 0 0,-1 0 0 0 0,0 0 0 0 0,0 1 0 0 0,0-1 0 0 0,0 0 0 0 0,1-2 1 0 0,-1 2-64 0 0,-1 0 0 0 0,1 1 1 0 0,0-1-1 0 0,0 0 0 0 0,-1 1 1 0 0,1-1-1 0 0,0 0 0 0 0,0 1 1 0 0,0-1-1 0 0,0 1 0 0 0,0-1 1 0 0,0 1-1 0 0,0 0 0 0 0,0-1 1 0 0,0 1-1 0 0,0 0 0 0 0,2-1 1 0 0,5 0-512 0 0,-29 16-3831 0 0,12-10 3524 0 0,12-3 464 0 0,41-62-11484 0 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4.51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164 253 1132 0 0,'0'0'6692'0'0,"-5"-4"-6507"0"0,1 1-110 0 0,0 0 0 0 0,1 0 0 0 0,-1-1 1 0 0,1 1-1 0 0,0-1 0 0 0,0 0 0 0 0,0 0 0 0 0,0 0 1 0 0,1 0-1 0 0,0 0 0 0 0,0-1 0 0 0,0 1 0 0 0,0-1 1 0 0,1 1-1 0 0,-1-1 0 0 0,1 0 0 0 0,0 1 0 0 0,0-9 1 0 0,0 5-8 0 0,0 0 1 0 0,0 0 0 0 0,1-1 0 0 0,0 1 0 0 0,0 0 0 0 0,3-15-1 0 0,-1 18-54 0 0,0 1 0 0 0,0 0 0 0 0,0-1-1 0 0,1 1 1 0 0,-1 0 0 0 0,1 1 0 0 0,0-1 0 0 0,0 0-1 0 0,0 1 1 0 0,0 0 0 0 0,1-1 0 0 0,-1 1-1 0 0,9-4 1 0 0,-6 2-5 0 0,1 1-1 0 0,0 0 0 0 0,0 0 1 0 0,1 1-1 0 0,-1 0 0 0 0,1 1 1 0 0,0-1-1 0 0,-1 1 0 0 0,1 1 1 0 0,0 0-1 0 0,0 0 0 0 0,0 0 1 0 0,0 1-1 0 0,0 0 0 0 0,0 1 1 0 0,0-1-1 0 0,0 2 0 0 0,0-1 1 0 0,0 1-1 0 0,11 4 0 0 0,-9-2-7 0 0,1 1-1 0 0,-1-1 1 0 0,-1 2-1 0 0,1-1 0 0 0,-1 1 1 0 0,0 1-1 0 0,0 0 0 0 0,0 0 1 0 0,-1 1-1 0 0,-1 0 0 0 0,1 0 1 0 0,-1 1-1 0 0,0 0 1 0 0,5 10-1 0 0,-4-4 6 0 0,-1 0-1 0 0,0 1 1 0 0,-1 0 0 0 0,0 0-1 0 0,-2 1 1 0 0,0 0 0 0 0,-1 0 0 0 0,0 0-1 0 0,-2 0 1 0 0,0 0 0 0 0,-1 0-1 0 0,0 0 1 0 0,-2 1 0 0 0,0-1 0 0 0,-1 0-1 0 0,0-1 1 0 0,-1 1 0 0 0,-1 0-1 0 0,-1-1 1 0 0,-1 0 0 0 0,-8 15-1 0 0,0-3 20 0 0,-1-2-1 0 0,-1 0 0 0 0,-1-1 0 0 0,-1 0 1 0 0,-2-2-1 0 0,0 0 0 0 0,-2-1 0 0 0,0-2 1 0 0,-1 0-1 0 0,-47 28 0 0 0,69-46-24 0 0,-9 5 9 0 0,0 0 0 0 0,0 0-1 0 0,-1-1 1 0 0,0 0 0 0 0,0-1-1 0 0,-1 0 1 0 0,1-1-1 0 0,-1-1 1 0 0,0 0 0 0 0,-22 2-1 0 0,33-6-11 0 0,0 1 0 0 0,0-1 0 0 0,0 0 0 0 0,0 0 0 0 0,0 0 0 0 0,1 0 0 0 0,-1 0 0 0 0,0 0 0 0 0,1 0 0 0 0,-1-1 0 0 0,0 1 0 0 0,1 0 0 0 0,0-1-1 0 0,-1 1 1 0 0,1-1 0 0 0,0 0 0 0 0,0 0 0 0 0,0 1 0 0 0,0-1 0 0 0,0 0 0 0 0,0 0 0 0 0,1 0 0 0 0,-1 0 0 0 0,0 0 0 0 0,1 0 0 0 0,-1-3 0 0 0,-1-6 8 0 0,-1 0 0 0 0,2 0 1 0 0,-2-21-1 0 0,3 30-5 0 0,0 0 0 0 0,1 0 1 0 0,-1 0-1 0 0,0 0 0 0 0,0 0 0 0 0,1 0 1 0 0,0 0-1 0 0,-1 0 0 0 0,1 0 0 0 0,0 0 1 0 0,0 1-1 0 0,0-1 0 0 0,0 0 1 0 0,0 0-1 0 0,2-1 0 0 0,10-21-53 0 0,-12 21 53 0 0,0 1 0 0 0,1-1 0 0 0,0 1 0 0 0,0 0 0 0 0,0-1 0 0 0,0 1 0 0 0,0 0 0 0 0,0 0-1 0 0,0 0 1 0 0,1 0 0 0 0,-1 0 0 0 0,1 1 0 0 0,-1-1 0 0 0,1 1 0 0 0,0 0 0 0 0,0 0 0 0 0,-1 0 0 0 0,1 0-1 0 0,6-1 1 0 0,2-1-1 0 0,1 1-1 0 0,-1 0 1 0 0,23 0-1 0 0,-21 3-8 0 0,0 1 0 0 0,0 0 0 0 0,0 1-1 0 0,0 1 1 0 0,-1 0 0 0 0,18 8-1 0 0,72 37-23 0 0,-63-28 28 0 0,11 6-25 0 0,1-2 0 0 0,65 22-1 0 0,-106-44-137 0 0,-1-1-1 0 0,1 0 0 0 0,1-1 0 0 0,-1 0 1 0 0,0 0-1 0 0,0-1 0 0 0,0-1 1 0 0,0 1-1 0 0,0-2 0 0 0,0 1 0 0 0,0-1 1 0 0,0-1-1 0 0,0 0 0 0 0,12-5 1 0 0,-9 2-591 0 0,0-1 1 0 0,0 0 0 0 0,-1-1 0 0 0,1-1 0 0 0,15-13 0 0 0,-6 2-385 0 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4.99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114 0 2068 0 0,'-13'28'2562'0'0,"-6"11"-1960"0"0,13-29-352 0 0,1-1 1 0 0,0 1-1 0 0,0 0 1 0 0,1 0-1 0 0,1 1 1 0 0,0-1-1 0 0,0 1 1 0 0,1-1-1 0 0,-1 13 1 0 0,4-21-238 0 0,-1 0 1 0 0,1 0-1 0 0,0 0 1 0 0,0 0 0 0 0,0 0-1 0 0,1 0 1 0 0,-1 0-1 0 0,0-1 1 0 0,1 1-1 0 0,-1 0 1 0 0,1-1 0 0 0,-1 0-1 0 0,1 1 1 0 0,0-1-1 0 0,-1 0 1 0 0,1 1-1 0 0,0-1 1 0 0,0 0 0 0 0,0-1-1 0 0,0 1 1 0 0,4 1-1 0 0,56 20 87 0 0,-44-17-119 0 0,-4-1 32 0 0,1 1-1 0 0,-1 0 1 0 0,0 1 0 0 0,0 1-1 0 0,0 0 1 0 0,-1 1-1 0 0,0 0 1 0 0,-1 1 0 0 0,0 1-1 0 0,20 20 1 0 0,-30-29 29 0 0,-1 1 0 0 0,0-1-1 0 0,0 1 1 0 0,0-1 0 0 0,0 1 0 0 0,0 0 0 0 0,0 0 0 0 0,0-1 0 0 0,-1 1 0 0 0,1 0 0 0 0,-1 0 0 0 0,1 0-1 0 0,-1 0 1 0 0,0-1 0 0 0,0 1 0 0 0,1 0 0 0 0,-1 0 0 0 0,-1 0 0 0 0,1 0 0 0 0,0 0 0 0 0,-1 2 0 0 0,0 0 17 0 0,0 0 1 0 0,-1 0 0 0 0,0 0-1 0 0,0-1 1 0 0,0 1 0 0 0,0 0-1 0 0,-1-1 1 0 0,1 1-1 0 0,-5 3 1 0 0,-1 1 51 0 0,0 0-1 0 0,-1 0 1 0 0,0-1 0 0 0,-1 0-1 0 0,0 0 1 0 0,-13 5 0 0 0,5-3 29 0 0,-2-1 0 0 0,1-1 1 0 0,-23 5-1 0 0,-29-4-2664 0 0,67-9 2211 0 0,1 0 0 0 0,-1 0-1 0 0,1 0 1 0 0,-1-1-1 0 0,1 1 1 0 0,-1-1 0 0 0,1 0-1 0 0,0 0 1 0 0,0 0-1 0 0,-1 0 1 0 0,2 0 0 0 0,-1-1-1 0 0,0 0 1 0 0,0 1 0 0 0,-3-6-1 0 0,4 6-72 0 0,-6-6-731 0 0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5.3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1 129 2216 0 0,'90'-42'2412'0'0,"124"-38"-1"0"0,-191 75-2951 0 0,5 4-3774 0 0,-18 1 3157 0 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5.69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93 1860 0 0,'41'-17'4531'0'0,"-19"7"-4235"0"0,24-6 44 0 0,1 3 1 0 0,0 2-1 0 0,1 1 1 0 0,0 3-1 0 0,1 2 1 0 0,69 2-1 0 0,-112 4-343 0 0,-1 0 0 0 0,1 0 0 0 0,-1 1 0 0 0,0 0 0 0 0,0 0 0 0 0,0 0 0 0 0,0 1 0 0 0,0 0 0 0 0,0 0 0 0 0,-1 0 0 0 0,1 1 0 0 0,-1-1 0 0 0,0 1 0 0 0,0 0 0 0 0,0 0 0 0 0,0 0 0 0 0,4 9 0 0 0,-1-4 13 0 0,0 1 0 0 0,-1 0 0 0 0,0 0 0 0 0,-1 0 0 0 0,0 1 0 0 0,-1 0 0 0 0,6 20 0 0 0,-8-16 60 0 0,0 1 1 0 0,-2 0-1 0 0,0 0 1 0 0,-1-1-1 0 0,0 1 1 0 0,-1 0-1 0 0,-1-1 1 0 0,-1 1-1 0 0,0-1 1 0 0,-1 0-1 0 0,0 0 1 0 0,-1-1 0 0 0,-11 19-1 0 0,-11 16 165 0 0,-3-2 0 0 0,-47 58-1 0 0,71-96-217 0 0,-35 41-193 0 0,-3-3 0 0 0,-68 58 0 0 0,99-91-322 0 0,-16 10-3480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22.44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57 81 988 0 0,'0'0'1748'0'0,"0"-4"-1279"0"0,1 2-402 0 0,-1-1 1 0 0,1 0-1 0 0,0 1 0 0 0,0-1 0 0 0,0 1 1 0 0,0-1-1 0 0,1 1 0 0 0,-1 0 1 0 0,1 0-1 0 0,-1-1 0 0 0,1 1 1 0 0,0 0-1 0 0,0 0 0 0 0,0 1 0 0 0,0-1 1 0 0,0 0-1 0 0,2-1 0 0 0,1-1-73 0 0,-4 3 119 0 0,0-1 0 0 0,0 1 0 0 0,0-1 1 0 0,0 1-1 0 0,0-1 0 0 0,-1 1 0 0 0,1-1 0 0 0,-1 1 1 0 0,1-1-1 0 0,-1 1 0 0 0,1-1 0 0 0,-1 0 1 0 0,0 1-1 0 0,0-4 0 0 0,-2-1 419 0 0,-2 17-394 0 0,-4 34 55 0 0,-4 51 1 0 0,4-19-54 0 0,-6 49 18 0 0,8-57-20 0 0,-3 0 0 0 0,-22 82 0 0 0,26-107-254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2.49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62 2096 0 0,'12'-8'435'0'0,"-1"0"-1"0"0,1 1 1 0 0,0 0 0 0 0,1 1-1 0 0,0 1 1 0 0,0 0-1 0 0,18-5 1 0 0,-22 8-367 0 0,0 1 0 0 0,0 0 0 0 0,0 0 0 0 0,0 1 0 0 0,-1 0 0 0 0,1 0 0 0 0,0 1 0 0 0,0 0 0 0 0,0 1 0 0 0,-1 0 0 0 0,1 0 0 0 0,9 5 0 0 0,-3-1-42 0 0,-2 0 1 0 0,1 1-1 0 0,-1 1 0 0 0,0 0 1 0 0,0 1-1 0 0,-1 0 1 0 0,0 1-1 0 0,14 16 1 0 0,-20-19 15 0 0,-1 0 0 0 0,1 0 0 0 0,-1 1 0 0 0,0 0 0 0 0,-1 0 0 0 0,0 0 0 0 0,0 0 0 0 0,-1 1 0 0 0,0-1 0 0 0,0 1 0 0 0,-1 0 0 0 0,0 0 0 0 0,-1 0 0 0 0,1 18 0 0 0,-3-17-21 0 0,-1 0-1 0 0,0-1 0 0 0,-1 1 0 0 0,0-1 1 0 0,0 0-1 0 0,-1 0 0 0 0,0 0 0 0 0,-1 0 1 0 0,0-1-1 0 0,0 1 0 0 0,-8 8 0 0 0,-74 87 167 0 0,84-100-164 0 0,0-2-16 0 0,-29 34 138 0 0,-1-2-1 0 0,-39 31 1 0 0,69-63-146 0 0,-35 27 237 0 0,37-28-153 0 0,4-2-12 0 0,20-14-16 0 0,72-56-82 0 0,97-94 1 0 0,-114 96-23 0 0,-34 31 92 0 0,-1 2-2 0 0,-2-2 1 0 0,-1-1-1 0 0,51-66 0 0 0,-84 90-83 0 0,-16 16-70 0 0,-19 18 79 0 0,-5 9 23 0 0,2 3 1 0 0,0 0-1 0 0,2 2 0 0 0,2 1 1 0 0,1 1-1 0 0,2 2 0 0 0,1 0 1 0 0,2 1-1 0 0,2 2 0 0 0,-16 44 0 0 0,33-78 4 0 0,0 0-1 0 0,1 0 0 0 0,-1 0 1 0 0,1 0-1 0 0,1 0 0 0 0,-1 0 1 0 0,1 0-1 0 0,0 0 0 0 0,1 0 1 0 0,-1 0-1 0 0,1 0 0 0 0,1 0 1 0 0,-1-1-1 0 0,1 1 0 0 0,0 0 1 0 0,0 0-1 0 0,0-1 0 0 0,1 1 1 0 0,0-1-1 0 0,4 6 0 0 0,-3-5 8 0 0,1-1 0 0 0,0 0 0 0 0,1 1 0 0 0,-1-2 0 0 0,1 1-1 0 0,0-1 1 0 0,0 0 0 0 0,0 0 0 0 0,0 0 0 0 0,1-1-1 0 0,0 0 1 0 0,-1-1 0 0 0,1 1 0 0 0,0-1 0 0 0,0 0 0 0 0,12 1-1 0 0,-1-2 14 0 0,-1-1 0 0 0,1-1-1 0 0,0 0 1 0 0,-1-1 0 0 0,1-1 0 0 0,-1-1-1 0 0,0 0 1 0 0,0-1 0 0 0,0-1-1 0 0,-1-1 1 0 0,0 0 0 0 0,0-1-1 0 0,-1-1 1 0 0,0 0 0 0 0,0-1-1 0 0,15-14 1 0 0,-3 1 127 0 0,0-1 0 0 0,-2-1 0 0 0,-1-1 0 0 0,-1-1 0 0 0,-1-1 0 0 0,-1-1 0 0 0,21-41 0 0 0,-24 32 823 0 0,-30 63-534 0 0,4-5-435 0 0,0 1 0 0 0,2 0 1 0 0,0 1-1 0 0,2-1 0 0 0,0 1 1 0 0,1 0-1 0 0,0 28 0 0 0,4-47-6 0 0,0 1 0 0 0,0-1 0 0 0,0 0 0 0 0,1 1-1 0 0,-1-1 1 0 0,1 0 0 0 0,0 0 0 0 0,0 0 0 0 0,0 0-1 0 0,0 0 1 0 0,1 0 0 0 0,-1-1 0 0 0,6 5 0 0 0,-3-1-4 0 0,1-1 0 0 0,1 0-1 0 0,-1 0 1 0 0,1 0 0 0 0,10 4 0 0 0,-14-7 15 0 0,1-1-1 0 0,0 0 1 0 0,0 0-1 0 0,0 0 1 0 0,0-1-1 0 0,0 1 1 0 0,0-1-1 0 0,0 0 1 0 0,0 0 0 0 0,0 0-1 0 0,0-1 1 0 0,0 1-1 0 0,0-1 1 0 0,-1 0-1 0 0,1 0 1 0 0,0 0-1 0 0,0-1 1 0 0,-1 1 0 0 0,1-1-1 0 0,-1 0 1 0 0,7-4-1 0 0,3-4-4 0 0,0-1 0 0 0,-1 0 0 0 0,21-25 0 0 0,-20 22-14 0 0,10-13 105 0 0,-2-1 1 0 0,0-1 0 0 0,-2-1 0 0 0,-1-1 0 0 0,23-56-1 0 0,-27 61 400 0 0,-7 22-250 0 0,-3 16-199 0 0,3 317 54 0 0,-7-231-53 0 0,-1-45-42 0 0,-1 0 0 0 0,-12 57 0 0 0,1-12 11 0 0,-18 114 94 0 0,-106 385 0 0 0,133-585-100 0 0,0 0 0 0 0,-1 0 0 0 0,0-1 0 0 0,-9 15 0 0 0,13-24-1 0 0,0 0-1 0 0,0 0 0 0 0,0 0 0 0 0,0-1 1 0 0,0 1-1 0 0,0 0 0 0 0,-1-1 1 0 0,1 1-1 0 0,-1-1 0 0 0,1 1 0 0 0,-1-1 1 0 0,0 0-1 0 0,1 0 0 0 0,-1 1 1 0 0,0-1-1 0 0,0 0 0 0 0,0-1 0 0 0,0 1 1 0 0,1 0-1 0 0,-1 0 0 0 0,0-1 1 0 0,-1 0-1 0 0,1 1 0 0 0,0-1 0 0 0,0 0 1 0 0,0 0-1 0 0,0 0 0 0 0,0 0 1 0 0,0 0-1 0 0,0 0 0 0 0,0-1 0 0 0,0 1 1 0 0,0-1-1 0 0,0 1 0 0 0,0-1 1 0 0,0 0-1 0 0,-2-1 0 0 0,-3-3-6 0 0,1 0-1 0 0,0 0 1 0 0,0-1 0 0 0,0 0-1 0 0,1 0 1 0 0,0-1 0 0 0,0 0-1 0 0,0 1 1 0 0,1-2-1 0 0,0 1 1 0 0,0 0 0 0 0,1-1-1 0 0,0 0 1 0 0,0 0 0 0 0,1 1-1 0 0,-3-17 1 0 0,0-12-47 0 0,1 0 0 0 0,1-60 0 0 0,4 67 45 0 0,2-1 0 0 0,1 1 1 0 0,1 0-1 0 0,1 1 1 0 0,2-1-1 0 0,0 1 0 0 0,2 1 1 0 0,2-1-1 0 0,0 2 0 0 0,18-28 1 0 0,-2 9-26 0 0,3 1 1 0 0,1 1 0 0 0,3 2-1 0 0,63-60 1 0 0,-60 69-69 0 0,1 2 1 0 0,2 2 0 0 0,59-31-1 0 0,-59 34-452 0 0,-27 20-629 0 0,29-17-7146 0 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6.07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81 2644 0 0,'0'-21'672'0'0,"34"-11"-64"0"0,1 26-136 0 0,3 0 36 0 0,13 0-116 0 0,-5-1-31 0 0,9 5-25 0 0,-30 2-8 0 0,17 0-24 0 0,6 0-84 0 0,7 0-112 0 0,-3 0-148 0 0,1 0 4 0 0,0 0-388 0 0,-1 0-268 0 0,-6 0-697 0 0,43 19 165 0 0,-58-17-80 0 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6.43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0 176 1492 0 0,'59'-4'2294'0'0,"-18"4"-1860"0"0,70-3 209 0 0,350-26 695 0 0,80 5 40 0 0,320-17 514 0 0,-835 40-1800 0 0,51-5 338 0 0,-71 5-495 0 0,-1 0-1 0 0,0 0 1 0 0,1 0 0 0 0,-1-1 0 0 0,0 1-1 0 0,0-1 1 0 0,0-1 0 0 0,0 1-1 0 0,0-1 1 0 0,8-6 0 0 0,-41-18-5466 0 0,10 18 4364 0 0,2 3 110 0 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00.49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242 135 1108 0 0,'0'0'6305'0'0,"-5"5"-6099"0"0,-18 7 103 0 0,13-16 180 0 0,11-17 12 0 0,1 14-445 0 0,1 0-1 0 0,-1-1 1 0 0,2 1-1 0 0,-1 0 1 0 0,1 0-1 0 0,0 1 1 0 0,1-1-1 0 0,-1 1 1 0 0,1 0-1 0 0,0 0 1 0 0,1 0-1 0 0,0 1 1 0 0,0 0-1 0 0,0 0 1 0 0,12-7-1 0 0,-13 9-51 0 0,0 0 0 0 0,0 1 0 0 0,0 0 0 0 0,0 0 0 0 0,0 0-1 0 0,0 1 1 0 0,1-1 0 0 0,-1 1 0 0 0,1 1 0 0 0,-1-1-1 0 0,1 1 1 0 0,-1 0 0 0 0,1 0 0 0 0,0 0 0 0 0,-1 1 0 0 0,1 0-1 0 0,-1 0 1 0 0,0 0 0 0 0,1 1 0 0 0,-1 0 0 0 0,0 0-1 0 0,6 3 1 0 0,-1 1-4 0 0,0 0 0 0 0,0 0 0 0 0,-1 1 0 0 0,0 1-1 0 0,0-1 1 0 0,0 2 0 0 0,-1-1 0 0 0,0 1 0 0 0,-1 0 0 0 0,0 1 0 0 0,-1-1-1 0 0,0 1 1 0 0,0 1 0 0 0,-1-1 0 0 0,0 1 0 0 0,-1 0 0 0 0,0 0-1 0 0,-1 0 1 0 0,0 1 0 0 0,-1-1 0 0 0,0 1 0 0 0,-1-1 0 0 0,0 1 0 0 0,-1 0-1 0 0,0-1 1 0 0,-1 1 0 0 0,-4 20 0 0 0,-1-2 48 0 0,-2-1 0 0 0,0 0 0 0 0,-2-1 1 0 0,-2 0-1 0 0,0-1 0 0 0,-2 0 0 0 0,0-1 0 0 0,-2 0 0 0 0,-31 37 1 0 0,37-50-17 0 0,0 0-1 0 0,-1-1 1 0 0,-1-1 0 0 0,0 0 0 0 0,0 0 0 0 0,-1-1 0 0 0,0-1 0 0 0,-1 0 0 0 0,0-1 0 0 0,-1-1 0 0 0,1 0-1 0 0,-32 10 1 0 0,37-14-33 0 0,-1-1-1 0 0,0 0 1 0 0,0 0-1 0 0,1-1 1 0 0,-1 0-1 0 0,0-1 1 0 0,0 0 0 0 0,0-1-1 0 0,0 0 1 0 0,-19-4-1 0 0,25 3-25 0 0,-1 1-1 0 0,1-1 1 0 0,-1-1 0 0 0,1 1-1 0 0,0 0 1 0 0,0-1 0 0 0,0 0-1 0 0,0 0 1 0 0,0 0 0 0 0,1-1-1 0 0,-1 1 1 0 0,1-1 0 0 0,0 1-1 0 0,0-1 1 0 0,0 0-1 0 0,1-1 1 0 0,-1 1 0 0 0,1 0-1 0 0,0-1 1 0 0,0 1 0 0 0,1-1-1 0 0,0 0 1 0 0,-2-7 0 0 0,1 4-12 0 0,0-1-1 0 0,1 1 1 0 0,0 0 0 0 0,1 0 0 0 0,-1-1 0 0 0,2 1 0 0 0,-1 0 0 0 0,1-1 0 0 0,0 1 0 0 0,1 0 0 0 0,0 0 0 0 0,0 0 0 0 0,1 0 0 0 0,0 0 0 0 0,0 1 0 0 0,1-1 0 0 0,0 1 0 0 0,6-9 0 0 0,-8 13 32 0 0,1 0 0 0 0,-1 0 0 0 0,1 0 0 0 0,0 0 0 0 0,-1 0 0 0 0,1 1 0 0 0,0 0 0 0 0,1-1 0 0 0,-1 1 0 0 0,0 0 0 0 0,1 0 0 0 0,-1 1 0 0 0,1-1 0 0 0,-1 1 0 0 0,1 0 0 0 0,0 0 0 0 0,0 0 0 0 0,0 0 0 0 0,-1 1 0 0 0,1-1 0 0 0,0 1 0 0 0,0 0 0 0 0,0 0 0 0 0,7 1 0 0 0,6 2 2 0 0,1 1-1 0 0,-1 0 1 0 0,0 1 0 0 0,17 8-1 0 0,-24-10 13 0 0,38 19 74 0 0,0 1 0 0 0,-1 3 1 0 0,48 34-1 0 0,26 16 225 0 0,-116-74-278 0 0,12 8-26 0 0,0-1-1 0 0,37 14 1 0 0,-48-21-150 0 0,0-1 0 0 0,1 1 1 0 0,-1-1-1 0 0,1 0 0 0 0,-1-1 0 0 0,1 1 0 0 0,0-1 1 0 0,-1-1-1 0 0,1 1 0 0 0,-1-1 0 0 0,1 0 1 0 0,-1-1-1 0 0,8-2 0 0 0,4-4-825 0 0,0 0-1 0 0,-1-1 1 0 0,-1-1 0 0 0,20-16 0 0 0,-19 11-357 0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01.36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101 409 1412 0 0,'27'-12'970'0'0,"-1"-1"0"0"0,0-1 0 0 0,-1-2 0 0 0,0 0 0 0 0,43-39 0 0 0,-54 42-618 0 0,0-1 0 0 0,-1-1 0 0 0,-1 0-1 0 0,0 0 1 0 0,-1-1 0 0 0,17-34 0 0 0,-25 41-99 0 0,0 0 0 0 0,-1 0 1 0 0,0-1-1 0 0,-1 1 0 0 0,0-1 0 0 0,-1-11 1 0 0,0 19-231 0 0,-1-1 0 0 0,0 0 0 0 0,0 1 0 0 0,-1-1 0 0 0,1 1 0 0 0,0-1 1 0 0,-1 1-1 0 0,1 0 0 0 0,-1 0 0 0 0,0-1 0 0 0,0 1 0 0 0,0 0 0 0 0,0 1 0 0 0,0-1 0 0 0,0 0 1 0 0,0 1-1 0 0,-1-1 0 0 0,1 1 0 0 0,-5-3 0 0 0,0 0 0 0 0,-1 1 1 0 0,1-1-1 0 0,0 1 1 0 0,-1 1-1 0 0,-11-3 0 0 0,6 4-19 0 0,0 0 0 0 0,1 1 0 0 0,-1 0 0 0 0,0 1 0 0 0,1 1-1 0 0,-1 0 1 0 0,1 1 0 0 0,-1 0 0 0 0,1 1 0 0 0,0 0 0 0 0,0 1-1 0 0,1 0 1 0 0,-1 1 0 0 0,1 1 0 0 0,1-1 0 0 0,-1 2-1 0 0,1-1 1 0 0,-15 15 0 0 0,16-9-14 0 0,0-1 0 0 0,1 1 1 0 0,0 0-1 0 0,0 1 0 0 0,2-1 0 0 0,0 2 0 0 0,0-1 1 0 0,1 1-1 0 0,1-1 0 0 0,1 1 0 0 0,0 0 0 0 0,1 1 0 0 0,0-1 1 0 0,1 21-1 0 0,2-29-13 0 0,0 1 1 0 0,1-1 0 0 0,-1 0 0 0 0,1 0-1 0 0,1 0 1 0 0,0-1 0 0 0,-1 1-1 0 0,2 0 1 0 0,-1-1 0 0 0,1 0 0 0 0,0 0-1 0 0,7 8 1 0 0,14 15-83 0 0,31 30-1 0 0,-21-24 57 0 0,1-1 3 0 0,22 25-138 0 0,-55-55 174 0 0,0 0 1 0 0,0 0 0 0 0,0 0 0 0 0,-1 0-1 0 0,1 1 1 0 0,-1-1 0 0 0,0 1-1 0 0,0-1 1 0 0,-1 1 0 0 0,0 0 0 0 0,1 0-1 0 0,-2-1 1 0 0,2 8 0 0 0,-2-10-21 0 0,-1 0 33 0 0,1 0 1 0 0,-1 0-1 0 0,0 0 0 0 0,0 0 1 0 0,0 0-1 0 0,0 0 1 0 0,0 0-1 0 0,0-1 1 0 0,-1 1-1 0 0,1 0 1 0 0,0 0-1 0 0,-3 1 1 0 0,3-2-10 0 0,-3 4 17 0 0,-1 0 1 0 0,0 0-1 0 0,0 0 0 0 0,-1-1 1 0 0,1 0-1 0 0,-1 0 0 0 0,0 0 1 0 0,0-1-1 0 0,0 0 0 0 0,0 0 1 0 0,-1 0-1 0 0,0-1 0 0 0,1 0 1 0 0,-1 0-1 0 0,-12 1 0 0 0,18-3-27 0 0,-26 0 70 0 0,20-1-41 0 0,1 0-1 0 0,-1 0 1 0 0,0-1 0 0 0,0 0-1 0 0,1 0 1 0 0,-1-1-1 0 0,1 0 1 0 0,-1 0-1 0 0,-8-6 1 0 0,11 7 8 0 0,1 0 0 0 0,0 0 0 0 0,0 0 1 0 0,0-1-1 0 0,0 1 0 0 0,0-1 0 0 0,0 1 0 0 0,1-1 1 0 0,-1 0-1 0 0,1 0 0 0 0,0 0 0 0 0,0-1 0 0 0,0 1 1 0 0,0 0-1 0 0,1-1 0 0 0,-1 1 0 0 0,1-1 0 0 0,0 0 1 0 0,-2-7-1 0 0,4 6-18 0 0,0 0 1 0 0,1 0-1 0 0,-1-1 1 0 0,1 1-1 0 0,0 0 1 0 0,0 0-1 0 0,0 1 1 0 0,1-1-1 0 0,-1 0 1 0 0,7-7-1 0 0,39-47 19 0 0,-39 48-24 0 0,26-24 61 0 0,1 1 0 0 0,2 2 0 0 0,69-46 0 0 0,-37 28 27 0 0,-4 8-870 0 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01.74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 1 1160 0 0,'-2'2'1124'0'0,"0"-2"-1276"0"0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0.22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28 111 1756 0 0,'-22'-7'5049'0'0,"22"7"-5001"0"0,0 0 1 0 0,0 0 0 0 0,-1 0-1 0 0,1 0 1 0 0,0 0-1 0 0,-1 0 1 0 0,-1-2 437 0 0,2 2-437 0 0,0 0 0 0 0,0-1-1 0 0,0 1 1 0 0,-1 0-1 0 0,1 0 1 0 0,0-1 0 0 0,0 1-1 0 0,0 0 1 0 0,0-1 0 0 0,0 1-1 0 0,0 0 1 0 0,0 0 0 0 0,0-1-1 0 0,0 1 1 0 0,0 0-1 0 0,0-1 1 0 0,0 1 0 0 0,0 0-1 0 0,0 0 1 0 0,0-1 0 0 0,0 1-1 0 0,0 0 1 0 0,0 0-1 0 0,0-1 1 0 0,0 1 0 0 0,2-2 437 0 0,-2 2-437 0 0,1-1-1 0 0,-1 1 1 0 0,0 0-1 0 0,0 0 1 0 0,1 0 0 0 0,-1 0-1 0 0,0 0 1 0 0,0 0 0 0 0,1-1-1 0 0,35-15 127 0 0,1 1-1 0 0,1 2 0 0 0,0 1 1 0 0,0 2-1 0 0,1 2 1 0 0,1 1-1 0 0,-1 3 0 0 0,54-1 1 0 0,-89 5-176 0 0,0 0 0 0 0,0 0 1 0 0,0 1-1 0 0,0-1 1 0 0,0 1-1 0 0,-1 0 0 0 0,1 0 1 0 0,0 0-1 0 0,0 0 0 0 0,-1 1 1 0 0,1 0-1 0 0,-1-1 0 0 0,0 1 1 0 0,1 1-1 0 0,-1-1 0 0 0,0 0 1 0 0,0 1-1 0 0,5 5 1 0 0,-4-3-3 0 0,-1 1 1 0 0,0-1 0 0 0,0 1-1 0 0,0-1 1 0 0,0 1 0 0 0,-1 0 0 0 0,0 0-1 0 0,0 0 1 0 0,-1 0 0 0 0,2 11 0 0 0,-2 4 7 0 0,0 1 1 0 0,-2 0 0 0 0,0-1 0 0 0,-1 1 0 0 0,-7 28 0 0 0,-12 28 123 0 0,-4-1 0 0 0,-3-1 0 0 0,-3-1 0 0 0,-56 97 0 0 0,3-32 75 0 0,59-111-292 0 0,7-19-3465 0 0,0-39-1732 0 0,12 7 4018 0 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5:50.63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0 218 2620 0 0,'3'-5'231'0'0,"0"1"-1"0"0,0 1 1 0 0,0-1-1 0 0,1 0 1 0 0,0 1-1 0 0,-1 0 1 0 0,1-1-1 0 0,0 2 1 0 0,0-1 0 0 0,1 0-1 0 0,-1 1 1 0 0,5-2-1 0 0,63-23 494 0 0,-48 19-337 0 0,66-18 580 0 0,129-23 0 0 0,-134 37-1023 0 0,-57 10-1020 0 0,0-2-1 0 0,0-1 1 0 0,0-2 0 0 0,44-15 0 0 0,-51 11-109 0 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07.23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108 71 836 0 0,'-7'0'321'0'0,"-1"0"-1"0"0,1-1 1 0 0,-1 0 0 0 0,1 0-1 0 0,0-1 1 0 0,0 0-1 0 0,-13-6 1 0 0,-16-4 3345 0 0,51 12-3106 0 0,-8 0-598 0 0,202-14 794 0 0,-17 0-208 0 0,-46 5-126 0 0,-74 3-36 0 0,-70 5-295 0 0,13 1 137 0 0,-6 0-32 0 0,32 2-1876 0 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07.59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 0 1004 0 0,'-1'1'118'0'0,"-1"-1"1"0"0,1 1-1 0 0,0-1 1 0 0,0 1-1 0 0,0 0 0 0 0,0-1 1 0 0,0 1-1 0 0,0 0 0 0 0,0 0 1 0 0,0 0-1 0 0,1-1 1 0 0,-1 1-1 0 0,0 0 0 0 0,0 0 1 0 0,1 0-1 0 0,-1 0 0 0 0,0 2 1 0 0,1-3-76 0 0,0 1 0 0 0,0-1 1 0 0,1 0-1 0 0,-1 1 0 0 0,0-1 0 0 0,0 1 1 0 0,1-1-1 0 0,-1 1 0 0 0,0-1 0 0 0,0 0 1 0 0,1 1-1 0 0,-1-1 0 0 0,1 0 0 0 0,-1 1 0 0 0,0-1 1 0 0,1 0-1 0 0,-1 1 0 0 0,1-1 0 0 0,-1 0 1 0 0,0 0-1 0 0,1 0 0 0 0,-1 1 0 0 0,1-1 1 0 0,-1 0-1 0 0,1 0 0 0 0,-1 0 0 0 0,2 0 1 0 0,49 6 806 0 0,-38-6-704 0 0,612 16 4774 0 0,-484-16-2148 0 0,-139 0-2685 0 0,17-5-2678 0 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7:01.62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1140 0 0,'0'0'856'0'0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2.82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41 1552 0 0,'33'-4'788'0'0,"-6"1"-72"0"0,-12 3-256 0 0,31-10 76 0 0,-14 2-80 0 0,-5 4-36 0 0,1 4-76 0 0,-1-4-75 0 0,-2-2 15 0 0,-4 4 8 0 0,-6 2-484 0 0,6 20-837 0 0,-27-10-199 0 0,-9 11 52 0 0,-10 5 0 0 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10.82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532 1639 916 0 0,'0'0'688'0'0,"-3"0"-432"0"0,-17 0 1561 0 0,19 1-1808 0 0,0-1-1 0 0,0 0 1 0 0,0 0-1 0 0,0 1 1 0 0,-1-1-1 0 0,1 0 1 0 0,0 0 0 0 0,0 0-1 0 0,0-1 1 0 0,0 1-1 0 0,0 0 1 0 0,-1 0-1 0 0,1-1 1 0 0,0 1 0 0 0,0 0-1 0 0,0-1 1 0 0,0 1-1 0 0,0-1 1 0 0,0 1-1 0 0,-2-3 1 0 0,-26-25 839 0 0,29 28-844 0 0,0 0 0 0 0,0 0-1 0 0,-1 0 1 0 0,1 0 0 0 0,0 0-1 0 0,0 0 1 0 0,0 0 0 0 0,0 0 0 0 0,0 0-1 0 0,-1 0 1 0 0,1 0 0 0 0,0 0 0 0 0,0 0-1 0 0,0 0 1 0 0,0 0 0 0 0,-1 0 0 0 0,1 0-1 0 0,0 0 1 0 0,0 0 0 0 0,0 0-1 0 0,0 0 1 0 0,0 0 0 0 0,-1 0 0 0 0,1 0-1 0 0,0 0 1 0 0,0 0 0 0 0,0 1 0 0 0,0-1-1 0 0,0 0 1 0 0,0 0 0 0 0,-1 0 0 0 0,1 0-1 0 0,0 0 1 0 0,0 0 0 0 0,0 0-1 0 0,0 1 1 0 0,0-1 0 0 0,0 0 0 0 0,0 0-1 0 0,0 0 1 0 0,0 0 0 0 0,0 0 0 0 0,0 1-1 0 0,0-1 1 0 0,0 0 0 0 0,0 0-1 0 0,0 0 1 0 0,0 0 0 0 0,0 1 0 0 0,0-1-1 0 0,0 0 1 0 0,0 0 0 0 0,0 0 0 0 0,0 0-1 0 0,0 1 1 0 0,0-1 0 0 0,0 0 0 0 0,0 0-1 0 0,0 0 1 0 0,0 0 0 0 0,0 0-1 0 0,0 1 1 0 0,1-1-7 0 0,-1 1 0 0 0,0 0 0 0 0,1-1 0 0 0,-1 1 0 0 0,0 0 0 0 0,1-1 0 0 0,-1 1 0 0 0,1-1 0 0 0,-1 1 0 0 0,1-1 0 0 0,-1 1 0 0 0,1-1 0 0 0,-1 1 0 0 0,1-1 0 0 0,-1 1 0 0 0,1-1 0 0 0,0 0-1 0 0,-1 1 1 0 0,1-1 0 0 0,0 0 0 0 0,-1 1 0 0 0,1-1 0 0 0,0 0 0 0 0,0 0 0 0 0,-1 0 0 0 0,1 0 0 0 0,1 0 0 0 0,81 8 166 0 0,88-5 0 0 0,-88-3-84 0 0,84 11 0 0 0,43 10 42 0 0,228-6 0 0 0,-409-17-67 0 0,-1-1 1 0 0,1-1-1 0 0,29-9 0 0 0,-11 3 47 0 0,176-53 210 0 0,-47 11-312 0 0,78 13-85 0 0,-65 14 78 0 0,-73 8 65 0 0,159-4 1 0 0,121 21-45 0 0,-173 3-11 0 0,178-3 318 0 0,-389 0-358 0 0,0 1 0 0 0,0 0 0 0 0,0 1 0 0 0,12 3 0 0 0,-12-2 27 0 0,0 0 0 0 0,0-1 0 0 0,24 0 0 0 0,133 10 162 0 0,-93-4-93 0 0,295 29-218 0 0,-310-32 261 0 0,140 6-376 0 0,-156-11 280 0 0,26-1-7 0 0,0 2-1 0 0,142 23 1 0 0,-148-12-51 0 0,98 5 0 0 0,-89-11 120 0 0,194-3 99 0 0,-141-6-230 0 0,403 5 372 0 0,-493-5-344 0 0,0-1 0 0 0,0-1 1 0 0,70-22-1 0 0,-34 9 264 0 0,-69 17-179 0 0,0 0 0 0 0,0 0 0 0 0,0 0 0 0 0,0 0 0 0 0,0-1-1 0 0,0 1 1 0 0,-1-1 0 0 0,1 0 0 0 0,-1 0 0 0 0,1-1 0 0 0,-1 1 0 0 0,0-1 0 0 0,0 1 0 0 0,0-1 0 0 0,0 0 0 0 0,0 0 0 0 0,2-4 0 0 0,-1 0 72 0 0,-1-1 1 0 0,-1 1-1 0 0,1-1 1 0 0,-1 0-1 0 0,0 1 1 0 0,1-17-1 0 0,1-2-285 0 0,21-277 270 0 0,-16 135-172 0 0,-6 49 99 0 0,-4 85-74 0 0,2-1 1 0 0,9-59-1 0 0,1 21-87 0 0,-3 0 0 0 0,-4 0-1 0 0,-5-81 1 0 0,0 60-309 0 0,1 92 446 0 0,0 2-3 0 0,1-1 1 0 0,-1 1-1 0 0,0 0 0 0 0,0-1 0 0 0,1 1 0 0 0,-1 0 0 0 0,0-1 0 0 0,0 1 0 0 0,0 0 0 0 0,1-1 1 0 0,-1 1-1 0 0,0-1 0 0 0,0 1 0 0 0,0 0 0 0 0,0-1 0 0 0,0 1 0 0 0,0-1 0 0 0,0 1 0 0 0,0-1 1 0 0,0 1-1 0 0,0 0 0 0 0,0-1 0 0 0,0 1 0 0 0,0-1 0 0 0,0 1 0 0 0,0-1 0 0 0,-1 1 0 0 0,1 0 1 0 0,0-1-1 0 0,0 1 0 0 0,0 0 0 0 0,-1-1 0 0 0,1 1 0 0 0,0 0 0 0 0,-1-1 0 0 0,1 1 0 0 0,-10-20 299 0 0,10 19-200 0 0,-1-1-96 0 0,0 0 0 0 0,1 0 0 0 0,-1 0-1 0 0,0 0 1 0 0,0 0 0 0 0,0 1 0 0 0,-1-1-1 0 0,1 0 1 0 0,0 1 0 0 0,0-1-1 0 0,-1 1 1 0 0,1-1 0 0 0,-1 1 0 0 0,0 0-1 0 0,1-1 1 0 0,-1 1 0 0 0,0 0 0 0 0,0 0-1 0 0,0 0 1 0 0,0 0 0 0 0,1 1-1 0 0,-1-1 1 0 0,0 0 0 0 0,-4 0 0 0 0,-55-11 105 0 0,-155 7-289 0 0,152 5 61 0 0,45 1 79 0 0,0 1 1 0 0,-38 8-1 0 0,-16 1-7 0 0,-146 13-114 0 0,-10-2 212 0 0,-76-3 62 0 0,-13-15-252 0 0,287-3 101 0 0,0 2 0 0 0,-53 11 0 0 0,36-5-83 0 0,-96 16 312 0 0,-1-7 0 0 0,-166-1 1 0 0,235-18-31 0 0,-87-13 0 0 0,102 7-234 0 0,-79 0-1 0 0,-20-1 55 0 0,-319-35-108 0 0,221 23 172 0 0,57-3-12 0 0,-71-4-214 0 0,3 8 129 0 0,-207-10 33 0 0,292 22 52 0 0,-167-3 30 0 0,-391 10-128 0 0,676-3 162 0 0,-108-20 1 0 0,109 13-179 0 0,-110-5 1 0 0,-10 15-327 0 0,151 11 164 0 0,32-10 132 0 0,-28 1 22 0 0,23 5 59 0 0,0-1-1 0 0,0 2 1 0 0,0-1 0 0 0,1 1 0 0 0,0 0 0 0 0,1 0 0 0 0,0 0 0 0 0,0 1 0 0 0,-7 18-1 0 0,-2 10 5 0 0,-11 43 0 0 0,10-9 27 0 0,3 1 0 0 0,4 0 1 0 0,0 111-1 0 0,1-8 139 0 0,-8 456-892 0 0,15-548-659 0 0,2-65-2246 0 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16.46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18 514 876 0 0,'0'4'451'0'0,"0"14"739"0"0,-18-18 1207 0 0,30 0-2365 0 0,-1-1 0 0 0,1 0 0 0 0,-1-1 0 0 0,0 0 0 0 0,0-1-1 0 0,0-1 1 0 0,12-4 0 0 0,49-12 85 0 0,274-23-303 0 0,102-15 361 0 0,772-101 105 0 0,-901 113-334 0 0,-6 1 320 0 0,-153 28-356 0 0,174-23-142 0 0,63 9-41 0 0,-102 13 415 0 0,371-20-494 0 0,4 38 213 0 0,-300 2 232 0 0,-300-2-98 0 0,270 8-42 0 0,-20-2-3 0 0,-8-2 89 0 0,-127-2 115 0 0,34 1-128 0 0,232 12-78 0 0,420-15 127 0 0,-691 7-166 0 0,-36 2 16 0 0,152 2 42 0 0,799 17-106 0 0,-883-19 66 0 0,-36 1 64 0 0,1548 8 349 0 0,-1316-6-323 0 0,271-2 148 0 0,-488-2-259 0 0,-12 1 54 0 0,623 5-119 0 0,-212-2 297 0 0,168 0-204 0 0,-483-14 159 0 0,191-11-73 0 0,-88 9 191 0 0,-219 5-296 0 0,1027-1-179 0 0,-827 16 360 0 0,-272-10-36 0 0,319 9-166 0 0,-102-5 270 0 0,529 12-302 0 0,253-20 59 0 0,-556-4 164 0 0,-388-4-56 0 0,-23-2-76 0 0,848 1-70 0 0,-620 8-474 0 0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16.99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136 1 1036 0 0,'21'9'1224'0'0,"218"69"338"0"0,7 3-418 0 0,-35 15-592 0 0,-184-82-500 0 0,-2 2 0 0 0,0 1 1 0 0,0 0-1 0 0,-2 2 0 0 0,35 35 0 0 0,-54-49-50 0 0,0-1 0 0 0,0 1-1 0 0,0 0 1 0 0,-1 0 0 0 0,1 0 0 0 0,-1 1 0 0 0,0-1-1 0 0,-1 1 1 0 0,1 0 0 0 0,-1 0 0 0 0,0 0-1 0 0,-1 0 1 0 0,0 0 0 0 0,0 0 0 0 0,0 0-1 0 0,0 1 1 0 0,-1 6 0 0 0,-1-5 10 0 0,-1 0 0 0 0,1-1 0 0 0,-1 1 0 0 0,-1 0 0 0 0,1-1 0 0 0,-2 1 0 0 0,1-1 0 0 0,-1 0 0 0 0,0 0 0 0 0,0 0 0 0 0,-9 10 0 0 0,-6 4 55 0 0,-1-1-1 0 0,-1-1 1 0 0,0-1-1 0 0,-2 0 1 0 0,0-2-1 0 0,-34 18 1 0 0,-558 320 749 0 0,413-251-660 0 0,167-88-639 0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18.52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2 805 1120 0 0,'0'0'500'0'0,"-1"-1"-424"0"0,1 1 1 0 0,0-1-1 0 0,0 0 0 0 0,0 0 1 0 0,-1 0-1 0 0,1 0 0 0 0,0 0 0 0 0,0 0 1 0 0,1 0-1 0 0,-1 1 0 0 0,0-1 1 0 0,0 0-1 0 0,0 0 0 0 0,0 0 0 0 0,1 0 1 0 0,-1 0-1 0 0,1 1 0 0 0,-1-1 0 0 0,0 0 1 0 0,1 0-1 0 0,0 0 0 0 0,17 0 586 0 0,-15 1-643 0 0,0-1 0 0 0,0 1 0 0 0,0 0 0 0 0,0-1 0 0 0,0 2 0 0 0,0-1 0 0 0,0 0 0 0 0,0 1 0 0 0,0-1 0 0 0,0 1 0 0 0,0 0 0 0 0,-1 0 0 0 0,1 0 0 0 0,0 0 0 0 0,0 0 0 0 0,-1 1 0 0 0,1-1 0 0 0,-1 1 0 0 0,1 0 0 0 0,-1 0 0 0 0,0-1 0 0 0,1 2 0 0 0,2 3 0 0 0,11 14 82 0 0,1 0 1 0 0,39 35-1 0 0,-49-50-74 0 0,-1 0 0 0 0,1 0 0 0 0,0 0 0 0 0,0-1-1 0 0,1 1 1 0 0,0-2 0 0 0,-1 1 0 0 0,1-1 0 0 0,0-1 0 0 0,0 1 0 0 0,1-1 0 0 0,-1-1 0 0 0,14 2-1 0 0,-12-4 37 0 0,0-1-1 0 0,0 0 1 0 0,0-1-1 0 0,-1 0 0 0 0,1 0 1 0 0,-1-1-1 0 0,0-1 0 0 0,0 1 1 0 0,0-1-1 0 0,0-1 1 0 0,-1 0-1 0 0,8-6 0 0 0,19-17 211 0 0,38-42-1 0 0,-37 28-95 0 0,-2-1 1 0 0,-2-2-1 0 0,-2-1 0 0 0,35-76 1 0 0,-59 111-165 0 0,259-459 256 0 0,-264 470-276 0 0,0 0 1 0 0,-1 0-1 0 0,1 0 1 0 0,-1 1 0 0 0,1-1-1 0 0,0 0 1 0 0,0 1-1 0 0,-1-1 1 0 0,1 0-1 0 0,0 1 1 0 0,0-1-1 0 0,0 1 1 0 0,0-1 0 0 0,0 1-1 0 0,-1-1 1 0 0,1 1-1 0 0,0 0 1 0 0,0-1-1 0 0,0 1 1 0 0,0 0-1 0 0,0 0 1 0 0,0 0 0 0 0,0 0-1 0 0,0 0 1 0 0,1 0-1 0 0,-1 0 1 0 0,0 0-1 0 0,0 0 1 0 0,0 0 0 0 0,0 0-1 0 0,0 1 1 0 0,0-1-1 0 0,-1 0 1 0 0,1 1-1 0 0,0-1 1 0 0,0 1-1 0 0,0-1 1 0 0,0 1 0 0 0,0 0-1 0 0,0-1 1 0 0,-1 1-1 0 0,1 0 1 0 0,1 1-1 0 0,3 2 1 0 0,1 1-1 0 0,-1 0 0 0 0,0 0 1 0 0,-1 1-1 0 0,6 7 0 0 0,3 8-3 0 0,-1 2 0 0 0,-1-1 0 0 0,-1 2 0 0 0,-1-1 0 0 0,-1 1 0 0 0,6 34 0 0 0,16 156-34 0 0,-20-124 106 0 0,3 155-1908 0 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19.43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16 319 1132 0 0,'-1'0'136'0'0,"0"-1"0"0"0,0 1-1 0 0,0-1 1 0 0,0 1 0 0 0,0-1-1 0 0,0 0 1 0 0,1 0 0 0 0,-1 1 0 0 0,0-1-1 0 0,0 0 1 0 0,1 0 0 0 0,-1 0 0 0 0,0 0-1 0 0,1 0 1 0 0,-1 0 0 0 0,1 0-1 0 0,0 0 1 0 0,-1 0 0 0 0,1 0 0 0 0,0 0-1 0 0,-1 0 1 0 0,1 0 0 0 0,0 0-1 0 0,0 0 1 0 0,0 0 0 0 0,0 0 0 0 0,0 0-1 0 0,0-2 1 0 0,3 1-70 0 0,-1 0 1 0 0,1 1-1 0 0,-1-1 1 0 0,1 0-1 0 0,0 1 0 0 0,-1 0 1 0 0,1-1-1 0 0,0 1 0 0 0,5-1 1 0 0,-3 1-115 0 0,150-52 786 0 0,-127 45-775 0 0,0 2 0 0 0,1 1 0 0 0,57-2 0 0 0,-29 2 178 0 0,-30 3-121 0 0,-1 0 0 0 0,1 2 0 0 0,-1 1 0 0 0,1 1 0 0 0,51 10 0 0 0,-69-10-14 0 0,0 1-1 0 0,0 0 1 0 0,0 0 0 0 0,-1 1 0 0 0,1 0 0 0 0,-1 0-1 0 0,0 1 1 0 0,0 0 0 0 0,0 0 0 0 0,-1 1 0 0 0,0 0-1 0 0,0 0 1 0 0,0 1 0 0 0,-1 0 0 0 0,0 0 0 0 0,0 0-1 0 0,-1 1 1 0 0,0 0 0 0 0,0 0 0 0 0,6 16 0 0 0,-3 2 32 0 0,0 1 0 0 0,-2 0 0 0 0,-2 0 1 0 0,0 1-1 0 0,-1-1 0 0 0,-2 36 1 0 0,-1-61-41 0 0,0-1 1 0 0,-1 1 0 0 0,1 0-1 0 0,0 0 1 0 0,-1-1 0 0 0,0 1-1 0 0,1 0 1 0 0,-1-1 0 0 0,0 1 0 0 0,1-1-1 0 0,-1 1 1 0 0,0-1 0 0 0,-1 2-1 0 0,0-2 26 0 0,1 1 0 0 0,0-1 0 0 0,0 1 0 0 0,1 0 0 0 0,-1-1 0 0 0,0 1-1 0 0,0 0 1 0 0,1-1 0 0 0,-1 1 0 0 0,1 0 0 0 0,0 0 0 0 0,-1-1 0 0 0,1 3 0 0 0,0-3 113 0 0,1 0-37 0 0,1 0-8 0 0,5-7-131 0 0,7-12-7 0 0,99-110-122 0 0,-98 112 104 0 0,1 2 0 0 0,1 0 0 0 0,0 0 0 0 0,0 2 0 0 0,36-20 0 0 0,-50 32 49 0 0,-1-1 0 0 0,0 0-1 0 0,1 1 1 0 0,-1-1 0 0 0,1 1-1 0 0,-1 0 1 0 0,1-1-1 0 0,-1 1 1 0 0,1 1 0 0 0,-1-1-1 0 0,1 0 1 0 0,-1 0 0 0 0,0 1-1 0 0,1 0 1 0 0,-1-1 0 0 0,0 1-1 0 0,1 0 1 0 0,-1 0 0 0 0,0 0-1 0 0,0 1 1 0 0,0-1 0 0 0,0 0-1 0 0,2 3 1 0 0,1-1 17 0 0,0 2 1 0 0,0-1-1 0 0,-1 0 1 0 0,0 1-1 0 0,0 0 1 0 0,0 0-1 0 0,0 0 1 0 0,3 7-1 0 0,28 80 175 0 0,3 7-176 0 0,-35-91-5 0 0,1-1 1 0 0,1 0-1 0 0,-1 0 1 0 0,1 0-1 0 0,0 0 0 0 0,1-1 1 0 0,-1 0-1 0 0,1 0 1 0 0,12 9-1 0 0,-15-13 4 0 0,1-1 0 0 0,-1 1-1 0 0,0-1 1 0 0,1 1-1 0 0,-1-1 1 0 0,1 0 0 0 0,-1-1-1 0 0,1 1 1 0 0,0-1 0 0 0,-1 1-1 0 0,1-1 1 0 0,0 0 0 0 0,-1 0-1 0 0,1-1 1 0 0,0 1-1 0 0,-1-1 1 0 0,1 0 0 0 0,-1 0-1 0 0,1 0 1 0 0,-1 0 0 0 0,1-1-1 0 0,6-3 1 0 0,5-4-52 0 0,1 0-1 0 0,-1-2 1 0 0,18-15-1 0 0,-27 21 28 0 0,31-27 119 0 0,-2-3 0 0 0,49-60-1 0 0,51-84-25 0 0,-117 151 41 0 0,0-1 1 0 0,17-37 0 0 0,-29 53 43 0 0,0-1 0 0 0,-1 0 0 0 0,0 1 0 0 0,-2-2 0 0 0,1 1 1 0 0,-2 0-1 0 0,2-21 0 0 0,-4 33 11 0 0,0 1-146 0 0,-1-1-1 0 0,1 1 1 0 0,-1 0 0 0 0,1-1 0 0 0,-1 1-1 0 0,0 0 1 0 0,1 0 0 0 0,-1 0 0 0 0,0 0 0 0 0,0 0-1 0 0,0-1 1 0 0,0 2 0 0 0,0-1 0 0 0,0 0-1 0 0,0 0 1 0 0,0 0 0 0 0,0 0 0 0 0,0 1 0 0 0,-1-1-1 0 0,1 0 1 0 0,0 1 0 0 0,-1-1 0 0 0,0 1-1 0 0,0 0-24 0 0,0 0-1 0 0,1 1 1 0 0,-1 0-1 0 0,1-1 1 0 0,-1 1-1 0 0,1 0 1 0 0,0 0-1 0 0,-1 0 1 0 0,1 0-1 0 0,0 0 1 0 0,0 0-1 0 0,-1 0 1 0 0,1 0-1 0 0,0 1 0 0 0,0-1 1 0 0,0 0-1 0 0,1 1 1 0 0,-1-1-1 0 0,0 0 1 0 0,0 1-1 0 0,1-1 1 0 0,-1 1-1 0 0,1-1 1 0 0,-1 1-1 0 0,1 0 1 0 0,-1 1-1 0 0,-2 48-148 0 0,3-41 58 0 0,4 15 68 0 0,0-1 0 0 0,2 0 0 0 0,0-1 0 0 0,2 0 0 0 0,0 0 0 0 0,19 35 0 0 0,7 22-41 0 0,-4-10 120 0 0,-20-50-65 0 0,-1 1 0 0 0,-1 0-1 0 0,9 38 1 0 0,-9-13 83 0 0,-8-44-50 0 0,-4 11 62 0 0,-2-5-139 0 0,-1 0 1 0 0,0-1-1 0 0,0 1 0 0 0,-1-1 1 0 0,0-1-1 0 0,-1 1 0 0 0,1-1 1 0 0,-1-1-1 0 0,0 0 0 0 0,0 0 1 0 0,-18 6-1 0 0,7-3-788 0 0,-1-1 1 0 0,0-1-1 0 0,-1-1 0 0 0,-36 4 1 0 0,38-8-275 0 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0.95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179 15 1700 0 0,'-30'3'1820'0'0,"25"-2"-1763"0"0,0 1 0 0 0,-1 0 0 0 0,1 0 0 0 0,0 1 0 0 0,1 0 0 0 0,-1 0 0 0 0,0 0 0 0 0,1 0 0 0 0,0 1 0 0 0,-1-1 0 0 0,1 1 0 0 0,1 0-1 0 0,-1 1 1 0 0,1-1 0 0 0,-1 0 0 0 0,1 1 0 0 0,0 0 0 0 0,1 0 0 0 0,-1 0 0 0 0,1 0 0 0 0,0 0 0 0 0,-1 7 0 0 0,-1-1 10 0 0,1 1 0 0 0,0 1 0 0 0,1-1 0 0 0,0 0-1 0 0,1 1 1 0 0,0-1 0 0 0,1 0 0 0 0,1 1 0 0 0,0-1 0 0 0,0 1 0 0 0,1-1 0 0 0,1 0 0 0 0,0 0 0 0 0,1 0 0 0 0,0 0 0 0 0,1-1 0 0 0,0 1 0 0 0,0-1 0 0 0,2 0 0 0 0,-1-1 0 0 0,1 0 0 0 0,1 0-1 0 0,0 0 1 0 0,0-1 0 0 0,1 0 0 0 0,11 9 0 0 0,-18-17-15 0 0,1-1 0 0 0,-1 1 0 0 0,0 0 0 0 0,0-1 0 0 0,0 0 0 0 0,1 0 0 0 0,-1 1 0 0 0,0-1 0 0 0,0-1 1 0 0,1 1-1 0 0,-1 0 0 0 0,0 0 0 0 0,0-1 0 0 0,0 1 0 0 0,0-1 0 0 0,1 0 0 0 0,-1 0 0 0 0,0 0 0 0 0,0 0 0 0 0,0 0 0 0 0,0 0 0 0 0,2-2 0 0 0,1 0-109 0 0,8-4 150 0 0,-1-1 0 0 0,0 0 0 0 0,-1-1 1 0 0,0 0-1 0 0,-1-1 0 0 0,1 0 1 0 0,-2-1-1 0 0,12-15 0 0 0,7-15 256 0 0,24-46-1 0 0,-30 49-83 0 0,61-108 1101 0 0,-83 146-1359 0 0,0 0-1 0 0,0 0 1 0 0,0 0-1 0 0,0-1 1 0 0,0 1-1 0 0,0 0 1 0 0,1 0-1 0 0,-1-1 0 0 0,0 1 1 0 0,0 0-1 0 0,0 0 1 0 0,0-1-1 0 0,0 1 1 0 0,0 0-1 0 0,1 0 1 0 0,-1 0-1 0 0,0 0 0 0 0,0-1 1 0 0,0 1-1 0 0,1 0 1 0 0,-1 0-1 0 0,0 0 1 0 0,0 0-1 0 0,1 0 1 0 0,-1 0-1 0 0,0 0 1 0 0,0-1-1 0 0,0 1 0 0 0,1 0 1 0 0,-1 0-1 0 0,0 0 1 0 0,0 0-1 0 0,1 0 1 0 0,-1 0-1 0 0,0 0 1 0 0,0 0-1 0 0,1 0 1 0 0,-1 0-1 0 0,0 0 0 0 0,0 1 1 0 0,1-1-1 0 0,-1 0 1 0 0,0 0-1 0 0,0 0 1 0 0,1 0-1 0 0,-1 0 1 0 0,0 0-1 0 0,1 1 0 0 0,9 15 61 0 0,4 25-51 0 0,-8-7-5 0 0,-1 0 0 0 0,-2 0-1 0 0,-1 0 1 0 0,-5 66 0 0 0,-35 131-116 0 0,32-201 104 0 0,-129 517 42 0 0,116-491-92 0 0,-33 72 0 0 0,41-106 1 0 0,-1 0-1 0 0,-1-1 0 0 0,-1 0 1 0 0,0-1-1 0 0,-32 33 0 0 0,43-49 18 0 0,-1 0 0 0 0,0-1 0 0 0,0 1-1 0 0,0-1 1 0 0,-1 0 0 0 0,1 0 0 0 0,-1-1-1 0 0,0 1 1 0 0,1-1 0 0 0,-1 0 0 0 0,0 0-1 0 0,0-1 1 0 0,0 0 0 0 0,-1 1 0 0 0,1-2-1 0 0,0 1 1 0 0,0-1 0 0 0,-11 0 0 0 0,12-1 1 0 0,0 0 0 0 0,0 0 1 0 0,-1-1-1 0 0,1 1 0 0 0,0-1 1 0 0,0 0-1 0 0,1-1 0 0 0,-1 1 1 0 0,0-1-1 0 0,1 1 0 0 0,-1-1 1 0 0,1 0-1 0 0,0 0 0 0 0,0-1 1 0 0,0 1-1 0 0,1-1 0 0 0,-1 1 1 0 0,1-1-1 0 0,-1 0 0 0 0,1 0 1 0 0,1 0-1 0 0,-1 0 1 0 0,-1-5-1 0 0,-1-5-41 0 0,1-1 0 0 0,0 0 0 0 0,1 0 0 0 0,1-1 0 0 0,1 1 1 0 0,0 0-1 0 0,0 0 0 0 0,2-1 0 0 0,0 1 0 0 0,1 0 0 0 0,7-24 0 0 0,-3 12-44 0 0,2 0 0 0 0,0 0 0 0 0,2 2 0 0 0,0-1 0 0 0,2 1 0 0 0,25-37 0 0 0,-30 51 90 0 0,0 2 0 0 0,1-1 0 0 0,0 1 0 0 0,0 0-1 0 0,1 1 1 0 0,0 0 0 0 0,0 1 0 0 0,1 0 0 0 0,0 0 0 0 0,0 1-1 0 0,0 1 1 0 0,1 0 0 0 0,0 0 0 0 0,0 1 0 0 0,1 1 0 0 0,12-3-1 0 0,69-4-233 0 0,-55 9-3137 0 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1.34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0 122 1356 0 0,'0'0'1711'0'0,"4"0"-1214"0"0,0 0-371 0 0,-1-1 0 0 0,1 1 1 0 0,0 0-1 0 0,-1-1 1 0 0,1 0-1 0 0,-1 0 0 0 0,1 0 1 0 0,-1 0-1 0 0,1-1 1 0 0,-1 1-1 0 0,0-1 0 0 0,1 0 1 0 0,2-2-1 0 0,-2 1-76 0 0,0 1 0 0 0,1-1 0 0 0,-1 1 0 0 0,1 0 0 0 0,0 0 0 0 0,-1 0 0 0 0,1 1 0 0 0,9-2 0 0 0,466-76 3020 0 0,-474 78-3296 0 0,15-4 354 0 0,-16 6-957 0 0,-60 26-3863 0 0,20-12 3402 0 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2.41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1 928 0 0,'4'4'194'0'0,"0"1"0"0"0,1-1 0 0 0,0 0 0 0 0,0-1 0 0 0,0 1 0 0 0,0-1 0 0 0,1 0 0 0 0,-1 0 0 0 0,1-1-1 0 0,0 0 1 0 0,0 0 0 0 0,0 0 0 0 0,0 0 0 0 0,12 0 0 0 0,10 1 288 0 0,0-1 0 0 0,30-2 0 0 0,-25-1 280 0 0,17 2-192 0 0,-7 0-57 0 0,-1-2 0 0 0,1-1 1 0 0,55-10-1 0 0,-90 10-130 0 0,0 1 0 0 0,0 0-1 0 0,0 0 1 0 0,14 1 0 0 0,-11 0 37 0 0,-9 0-204 0 0,31 0 1325 0 0,-30 0-1431 0 0,-1 0 0 0 0,0 1 0 0 0,0-1 0 0 0,1 0 0 0 0,-1 1 0 0 0,0-1 0 0 0,0 1 0 0 0,0-1-1 0 0,0 1 1 0 0,0 0 0 0 0,0 0 0 0 0,0 0 0 0 0,0 0 0 0 0,2 2 0 0 0,-4-4-34 0 0,10-1 1109 0 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4.14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100 158 968 0 0,'0'0'4362'0'0,"0"-4"-3939"0"0,0 3-408 0 0,0 1 1 0 0,0-1 0 0 0,0 0-1 0 0,0 1 1 0 0,0-1 0 0 0,0 0-1 0 0,0 1 1 0 0,0-1 0 0 0,-1 0-1 0 0,1 1 1 0 0,0-1 0 0 0,0 0-1 0 0,0 1 1 0 0,-1-1 0 0 0,1 1-1 0 0,0-1 1 0 0,-1 1 0 0 0,1-1 0 0 0,-1 0-1 0 0,1 1 1 0 0,0-1 0 0 0,-1 1-1 0 0,1 0 1 0 0,-1-1 0 0 0,0 1-1 0 0,1-1 1 0 0,-1 1 0 0 0,1 0-1 0 0,-1-1 1 0 0,1 1 0 0 0,-1 0-1 0 0,0 0 1 0 0,1-1 0 0 0,-1 1-1 0 0,0 0 1 0 0,1 0 0 0 0,-1 0 0 0 0,0 0-1 0 0,1 0 1 0 0,-1 0 0 0 0,-1 0-1 0 0,-5-5 252 0 0,3 0-269 0 0,3 3 50 0 0,-1 1 0 0 0,1-1-1 0 0,0 0 1 0 0,-1 1 0 0 0,1-1 0 0 0,0 0 0 0 0,0 0 0 0 0,0 0-1 0 0,0 0 1 0 0,1 0 0 0 0,-1 0 0 0 0,1 0 0 0 0,-1 0 0 0 0,1 0-1 0 0,-1 0 1 0 0,1 0 0 0 0,0-1 0 0 0,0 1 0 0 0,0 0 0 0 0,1 0-1 0 0,-1 0 1 0 0,0 0 0 0 0,1 0 0 0 0,-1 0 0 0 0,1 0 0 0 0,0 0 0 0 0,0 0-1 0 0,-1 0 1 0 0,1 0 0 0 0,1 0 0 0 0,0-2 0 0 0,2-1-29 0 0,-1 0 1 0 0,1 1 0 0 0,-1 0-1 0 0,1-1 1 0 0,1 1 0 0 0,-1 1-1 0 0,0-1 1 0 0,1 1 0 0 0,0 0-1 0 0,0 0 1 0 0,0 0 0 0 0,0 0-1 0 0,0 1 1 0 0,1 0 0 0 0,-1 0-1 0 0,1 0 1 0 0,-1 1 0 0 0,1 0-1 0 0,0 0 1 0 0,-1 0 0 0 0,1 1-1 0 0,11 1 1 0 0,-10-1-24 0 0,0 0 0 0 0,1 1 0 0 0,-1 1 0 0 0,0-1 0 0 0,0 1 0 0 0,-1 0 0 0 0,1 1 0 0 0,0-1 0 0 0,-1 1 1 0 0,1 1-1 0 0,-1-1 0 0 0,0 1 0 0 0,0 0 0 0 0,0 1 0 0 0,-1-1 0 0 0,0 1 0 0 0,0 0 0 0 0,0 0 0 0 0,6 8 0 0 0,-8-7 6 0 0,0 0 0 0 0,0-1-1 0 0,0 1 1 0 0,-1 0 0 0 0,1 0 0 0 0,-2 1-1 0 0,1-1 1 0 0,-1 0 0 0 0,0 1 0 0 0,0-1 0 0 0,0 1-1 0 0,-1-1 1 0 0,0 1 0 0 0,0-1 0 0 0,-1 1-1 0 0,0-1 1 0 0,0 1 0 0 0,-1-1 0 0 0,1 0-1 0 0,-1 0 1 0 0,-1 1 0 0 0,1-1 0 0 0,-1-1-1 0 0,0 1 1 0 0,0 0 0 0 0,-8 9 0 0 0,-8 10 3 0 0,-2 0 0 0 0,0-2-1 0 0,-1 0 1 0 0,-30 22 0 0 0,29-25 51 0 0,-44 33-143 0 0,56-37-306 0 0,17-8 10 0 0,29-4-124 0 0,-16-3 520 0 0,-9 0-26 0 0,12 2-51 0 0,-1 1 0 0 0,28 9 0 0 0,-43-11 55 0 0,-1 0 1 0 0,1 0 0 0 0,-1 1-1 0 0,0 0 1 0 0,0 0 0 0 0,0 0-1 0 0,0 0 1 0 0,-1 1 0 0 0,1 0 0 0 0,-1 0-1 0 0,0 0 1 0 0,0 1 0 0 0,5 6-1 0 0,-9-10 12 0 0,1 0-1 0 0,0 1 1 0 0,-1-1-1 0 0,0 1 1 0 0,1-1-1 0 0,-1 0 0 0 0,0 1 1 0 0,0-1-1 0 0,0 1 1 0 0,1-1-1 0 0,-2 1 1 0 0,1-1-1 0 0,0 0 1 0 0,0 1-1 0 0,0-1 0 0 0,-1 1 1 0 0,1-1-1 0 0,-1 0 1 0 0,1 1-1 0 0,-1-1 1 0 0,1 0-1 0 0,-1 1 1 0 0,0-1-1 0 0,0 0 0 0 0,0 2 1 0 0,-29 30 82 0 0,26-29-62 0 0,-14 12-6 0 0,0 0 0 0 0,-1-2-1 0 0,0 0 1 0 0,-2-2 0 0 0,1 0-1 0 0,-1-1 1 0 0,-1-1 0 0 0,0-1-1 0 0,-34 9 1 0 0,55-17-176 0 0,0-1-1 0 0,0 0 1 0 0,0 0 0 0 0,-1 0-1 0 0,1 0 1 0 0,0 0-1 0 0,0 0 1 0 0,0 0 0 0 0,0 0-1 0 0,0 0 1 0 0,-1-1 0 0 0,1 1-1 0 0,0 0 1 0 0,0-1-1 0 0,0 1 1 0 0,0-1 0 0 0,0 1-1 0 0,0-1 1 0 0,0 1 0 0 0,0-1-1 0 0,0 0 1 0 0,0 1-1 0 0,0-1 1 0 0,0 0 0 0 0,1 0-1 0 0,-1 0 1 0 0,-1-1 0 0 0,-2-8-915 0 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4.69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49 1404 0 0,'58'-18'3519'0'0,"124"3"-1851"0"0,-135 8-579 0 0,75-2-1 0 0,-120 9-1079 0 0,0 1 1 0 0,0-1-1 0 0,0 0 0 0 0,0 1 1 0 0,-1 0-1 0 0,1-1 0 0 0,0 1 1 0 0,-1 0-1 0 0,1 0 0 0 0,0 0 1 0 0,-1 0-1 0 0,1 0 0 0 0,-1 0 1 0 0,1 0-1 0 0,-1 1 0 0 0,0-1 1 0 0,1 1-1 0 0,-1-1 0 0 0,0 1 1 0 0,0-1-1 0 0,0 1 0 0 0,0-1 1 0 0,0 1-1 0 0,-1 0 0 0 0,1 0 1 0 0,0-1-1 0 0,-1 1 0 0 0,0 0 1 0 0,1 0-1 0 0,-1 2 0 0 0,6 58 152 0 0,-6-59-164 0 0,-1 20 10 0 0,-1 0 1 0 0,-2-1-1 0 0,0 1 1 0 0,-1-1-1 0 0,-1 0 1 0 0,-12 29-1 0 0,12-32-10 0 0,-5 11 12 0 0,-1 7 33 0 0,-1-1 0 0 0,-36 67 1 0 0,18-46-13 0 0,18-31 24 0 0,-2-1 0 0 0,-21 29 0 0 0,21-31-40 0 0,12-17-349 0 0,0 0-1 0 0,-1-1 1 0 0,0 1-1 0 0,0-1 1 0 0,0 0-1 0 0,-8 8 1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3.22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 0 880 0 0,'-1'1'106'0'0,"0"1"-1"0"0,1-1 1 0 0,-1 0-1 0 0,0 0 1 0 0,1 0-1 0 0,0 1 1 0 0,-1-1-1 0 0,1 0 1 0 0,0 1 0 0 0,0-1-1 0 0,-1 0 1 0 0,1 0-1 0 0,0 1 1 0 0,0-1-1 0 0,1 0 1 0 0,-1 1-1 0 0,0-1 1 0 0,0 0 0 0 0,1 1-1 0 0,-1-1 1 0 0,0 0-1 0 0,1 0 1 0 0,-1 0-1 0 0,2 2 1 0 0,-1-1-3 0 0,1 0 1 0 0,0 0-1 0 0,0 0 0 0 0,0-1 1 0 0,0 1-1 0 0,0 0 0 0 0,0-1 1 0 0,1 0-1 0 0,-1 1 0 0 0,0-1 1 0 0,4 1-1 0 0,7 2 189 0 0,1 0 0 0 0,-1-1 0 0 0,22 2 0 0 0,-34-5-267 0 0,78 6 884 0 0,92-5 0 0 0,-83-2-5251 0 0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5.10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0 150 1532 0 0,'2'-2'149'0'0,"-1"0"1"0"0,0 1-1 0 0,0-1 0 0 0,1 0 0 0 0,-1 1 1 0 0,0-1-1 0 0,1 1 0 0 0,0-1 1 0 0,-1 1-1 0 0,1 0 0 0 0,0 0 0 0 0,0 0 1 0 0,0 0-1 0 0,0 0 0 0 0,-1 0 0 0 0,1 0 1 0 0,0 0-1 0 0,1 1 0 0 0,2-1 1 0 0,2-2 4 0 0,42-16 438 0 0,0 2 1 0 0,1 2-1 0 0,1 2 0 0 0,56-6 1 0 0,-15 2 108 0 0,-56 7-376 0 0,-28 7-313 0 0,1 1 1 0 0,-1 0-1 0 0,1 0 0 0 0,14-1 0 0 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5.48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1 924 0 0,'14'23'14544'0'0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5.86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125 1 1720 0 0,'-1'4'157'0'0,"1"1"0"0"0,-1 0 0 0 0,-1 0 0 0 0,1-1 0 0 0,-1 1-1 0 0,1-1 1 0 0,-1 1 0 0 0,0-1 0 0 0,-1 0 0 0 0,-3 6 0 0 0,3-6-33 0 0,1-1 0 0 0,0 1-1 0 0,0 0 1 0 0,0 0 0 0 0,0 0 0 0 0,1 0 0 0 0,-1 1 0 0 0,1-1 0 0 0,0 0 0 0 0,0 6-1 0 0,1-9 133 0 0,2 40 431 0 0,0-38-685 0 0,1 0 0 0 0,0 0-1 0 0,-1 0 1 0 0,1-1 0 0 0,0 1 0 0 0,0-1-1 0 0,1 0 1 0 0,-1 0 0 0 0,0 0 0 0 0,1 0-1 0 0,-1-1 1 0 0,1 1 0 0 0,-1-1 0 0 0,1 0 0 0 0,0 0-1 0 0,0 0 1 0 0,7 0 0 0 0,14 2 202 0 0,45-1 0 0 0,-50-2-61 0 0,-16 0-127 0 0,-1 1 0 0 0,1 0 0 0 0,0 0 0 0 0,-1 1 0 0 0,1-1 0 0 0,-1 1 0 0 0,1-1 0 0 0,-1 1 0 0 0,0 0 0 0 0,0 0 0 0 0,0 1-1 0 0,0-1 1 0 0,0 1 0 0 0,-1-1 0 0 0,1 1 0 0 0,-1 0 0 0 0,1 0 0 0 0,1 4 0 0 0,0-2 2 0 0,-1 0 0 0 0,1 0-1 0 0,-1 1 1 0 0,-1-1 0 0 0,1 0-1 0 0,-1 1 1 0 0,0 0 0 0 0,0 0-1 0 0,-1-1 1 0 0,0 1 0 0 0,1 7-1 0 0,-2-11 1 0 0,-4 22 81 0 0,-1-14-39 0 0,-1 1-1 0 0,0 0 1 0 0,-1-1-1 0 0,0-1 1 0 0,0 1 0 0 0,-1-1-1 0 0,0 0 1 0 0,-1-1-1 0 0,0 1 1 0 0,0-2 0 0 0,-1 1-1 0 0,0-2 1 0 0,0 1-1 0 0,-14 5 1 0 0,7-3-386 0 0,0-1 1 0 0,0-1-1 0 0,-1-1 1 0 0,0 0-1 0 0,0-1 1 0 0,-1-1-1 0 0,1-1 1 0 0,-33 2-1 0 0,45-8-834 0 0,-13-12-30 0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6.23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1 135 1796 0 0,'19'-13'504'0'0,"1"1"-1"0"0,1 0 1 0 0,0 2-1 0 0,0 1 1 0 0,33-10-1 0 0,115-24 1072 0 0,-96 30-1245 0 0,-22 10-4735 0 0,-42 3 3316 0 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6.58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31 1392 0 0,'52'-2'2235'0'0,"53"-11"0"0"0,17-1-1346 0 0,-115 13-816 0 0,0 1-1 0 0,-1 0 0 0 0,1 0 1 0 0,-1 0-1 0 0,1 1 1 0 0,-1 0-1 0 0,1 0 0 0 0,-1 0 1 0 0,1 1-1 0 0,-1 0 0 0 0,11 6 1 0 0,-13-5-55 0 0,1 1 0 0 0,0 0 0 0 0,-1 0 0 0 0,1 0 0 0 0,-1 0 0 0 0,-1 1 0 0 0,1 0 0 0 0,0 0 1 0 0,-1 0-1 0 0,0 0 0 0 0,3 7 0 0 0,-1 4 6 0 0,0 0 1 0 0,0-1-1 0 0,-2 2 0 0 0,0-1 1 0 0,-1 0-1 0 0,-1 0 1 0 0,0 1-1 0 0,-2 23 0 0 0,1-18 57 0 0,-2-6-35 0 0,0 0 0 0 0,-1 0 0 0 0,0-1 0 0 0,-1 1 0 0 0,-1 0 0 0 0,-1-1 1 0 0,0 0-1 0 0,-14 24 0 0 0,-8 9 136 0 0,-40 52 1 0 0,60-88-236 0 0,-54 66-1959 0 0,56-70 1734 0 0,-1-1-1 0 0,0 0 1 0 0,-1-1 0 0 0,1 0-1 0 0,-1 0 1 0 0,0-1-1 0 0,-15 8 1 0 0,14-9-869 0 0,-2-2 21 0 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6.92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1 150 2136 0 0,'0'-4'884'0'0,"2"0"-168"0"0,0-2-168 0 0,2 2 12 0 0,2-2-204 0 0,3 2 89 0 0,18-5-29 0 0,-2-3-72 0 0,7-2-20 0 0,-1 4-168 0 0,3-2-24 0 0,-3 1-96 0 0,7 5-4 0 0,2-4-564 0 0,0 2-653 0 0,-4-2-11 0 0,4 2 112 0 0,-9-4-144 0 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7.31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0 385 1400 0 0,'279'-2'4646'0'0,"-247"1"-4367"0"0,48-9 0 0 0,-47 5 58 0 0,52-1 1 0 0,-52 7-77 0 0,46-3-1259 0 0,-72 1 517 0 0,0 0 0 0 0,0 0 0 0 0,0-1 0 0 0,-1 0 0 0 0,1 0 0 0 0,0 0 0 0 0,-1-1 0 0 0,12-7 1 0 0,-11 6-622 0 0</inkml:trace>
  <inkml:trace contextRef="#ctx0" brushRef="#br0" timeOffset="1">465 1 1392 0 0,'-16'25'3200'0'0,"6"-9"-2790"0"0,-4 11 64 0 0,-3 27 259 0 0,2 1-1 0 0,-15 109 0 0 0,1-5-352 0 0,3-49-2746 0 0,-71 183-1 0 0,75-241 1331 0 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8.64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173 209 1240 0 0,'1'1'70'0'0,"0"-1"0"0"0,0 0 0 0 0,1 0 0 0 0,-1 1 0 0 0,0-1 0 0 0,1 0 0 0 0,-1 0 0 0 0,0 0 0 0 0,1-1 0 0 0,-1 1 0 0 0,0 0 0 0 0,0 0 0 0 0,1-1 0 0 0,-1 1 0 0 0,0-1 0 0 0,0 1 0 0 0,1-1 0 0 0,-1 1 0 0 0,0-1 0 0 0,2-1 0 0 0,62-56 1961 0 0,-57 51-1745 0 0,-2 0 1 0 0,1-1-1 0 0,-1 0 1 0 0,0 0-1 0 0,0-1 1 0 0,-1 1-1 0 0,8-19 1 0 0,-12 25-225 0 0,0 0 1 0 0,-1 0-1 0 0,1 0 1 0 0,0 0 0 0 0,-1 0-1 0 0,1 0 1 0 0,-1 0-1 0 0,0 0 1 0 0,0 0 0 0 0,0 0-1 0 0,0 0 1 0 0,0 0 0 0 0,0 0-1 0 0,0 0 1 0 0,-1 0-1 0 0,1 0 1 0 0,-1 0 0 0 0,1 0-1 0 0,-1 0 1 0 0,0 0-1 0 0,0 0 1 0 0,0 1 0 0 0,0-1-1 0 0,0 0 1 0 0,-1-1-1 0 0,-1 1-39 0 0,1 1 0 0 0,-1-1 0 0 0,1 1 0 0 0,-1 0 0 0 0,1 0 0 0 0,-1 0 0 0 0,0 0-1 0 0,0 1 1 0 0,1-1 0 0 0,-1 1 0 0 0,0-1 0 0 0,0 1 0 0 0,0 0 0 0 0,0 0 0 0 0,-4 1 0 0 0,-11 2-21 0 0,-1 0 0 0 0,1 1 1 0 0,0 1-1 0 0,-20 9 1 0 0,20-7-21 0 0,1 1 0 0 0,0 0 0 0 0,-28 19 0 0 0,40-23-8 0 0,0-1 1 0 0,0 1-1 0 0,0 0 1 0 0,1 0 0 0 0,0 1-1 0 0,0-1 1 0 0,0 1-1 0 0,0 0 1 0 0,1 0-1 0 0,0 0 1 0 0,0 1-1 0 0,0-1 1 0 0,0 1-1 0 0,1 0 1 0 0,-2 9-1 0 0,3-13 13 0 0,1 0-1 0 0,0 0 1 0 0,0 0-1 0 0,0 1 0 0 0,1-1 1 0 0,-1 0-1 0 0,0 0 0 0 0,1 0 1 0 0,-1 0-1 0 0,1 0 0 0 0,0 0 1 0 0,0 0-1 0 0,0 0 0 0 0,0 0 1 0 0,0 0-1 0 0,0-1 1 0 0,0 1-1 0 0,1 0 0 0 0,-1-1 1 0 0,1 1-1 0 0,-1 0 0 0 0,1-1 1 0 0,-1 0-1 0 0,1 1 0 0 0,0-1 1 0 0,0 0-1 0 0,0 0 0 0 0,-1 0 1 0 0,1 0-1 0 0,0-1 0 0 0,0 1 1 0 0,3 0-1 0 0,5 3 9 0 0,0-2-1 0 0,0 0 1 0 0,0 0-1 0 0,0-1 1 0 0,18 1-1 0 0,-19-3-12 0 0,0 0-1 0 0,0-1 1 0 0,0 0-1 0 0,0-1 1 0 0,0 0-1 0 0,-1 0 1 0 0,1-1-1 0 0,-1 0 1 0 0,14-9-1 0 0,-8 4 181 0 0,1-1 0 0 0,-1 0 0 0 0,-1-2 0 0 0,18-18 0 0 0,-13 15 504 0 0,-18 15-657 0 0,1 0 0 0 0,-1 0 0 0 0,0 0 0 0 0,0 0 0 0 0,1 0 0 0 0,-1 0 0 0 0,0 0 0 0 0,0 0 0 0 0,1 1 0 0 0,-1-1 0 0 0,0 0 0 0 0,0 0 0 0 0,1 0 0 0 0,-1 0-1 0 0,0 0 1 0 0,0 0 0 0 0,0 0 0 0 0,1 1 0 0 0,-1-1 0 0 0,0 0 0 0 0,0 0 0 0 0,0 0 0 0 0,0 1 0 0 0,1-1 0 0 0,-1 0 0 0 0,0 0 0 0 0,0 0 0 0 0,0 1 0 0 0,0-1 0 0 0,0 0 0 0 0,0 0 0 0 0,0 1 0 0 0,0-1 0 0 0,0 0 0 0 0,0 0 0 0 0,0 1-1 0 0,0-1 1 0 0,0 0 0 0 0,0 0 0 0 0,0 1 0 0 0,0-1 0 0 0,-6 45 106 0 0,5-42-131 0 0,-79 293 227 0 0,26-112 56 0 0,39-143-140 0 0,2-24-1626 0 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9.01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58 1440 0 0,'36'2'8028'0'0,"-5"0"-4645"0"0,-8-46-12794 0 0,-12 27 8327 0 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9.37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92 1 1600 0 0,'0'30'791'0'0,"0"1"-1"0"0,-2-1 1 0 0,-1 1 0 0 0,-10 43-1 0 0,5-30-228 0 0,-1 13 195 0 0,0 5 68 0 0,-3-1 0 0 0,-21 65 1 0 0,30-119-682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4.27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509 196 2160 0 0,'0'0'3246'0'0,"27"0"-2000"0"0,-25 0-1218 0 0,0 0 0 0 0,0 0 0 0 0,-1 0 0 0 0,1 0 0 0 0,0 0 0 0 0,0 0 1 0 0,-1-1-1 0 0,1 1 0 0 0,0-1 0 0 0,0 1 0 0 0,-1-1 0 0 0,1 0 0 0 0,0 0 0 0 0,-1 0 0 0 0,1 0 0 0 0,-1 0 1 0 0,0 0-1 0 0,1 0 0 0 0,-1 0 0 0 0,2-2 0 0 0,22-41 717 0 0,-20 36-591 0 0,-1-1 0 0 0,0 1 1 0 0,-1-1-1 0 0,0 0 0 0 0,-1 0 0 0 0,0-1 1 0 0,0 1-1 0 0,-1 0 0 0 0,1-19 1 0 0,-3 27-147 0 0,1 0 0 0 0,0-1 1 0 0,-1 1-1 0 0,1-1 1 0 0,-1 1-1 0 0,0 0 1 0 0,0 0-1 0 0,1-1 0 0 0,-1 1 1 0 0,0 0-1 0 0,0 0 1 0 0,0 0-1 0 0,0 0 1 0 0,0 0-1 0 0,0 0 1 0 0,0 0-1 0 0,-1 0 0 0 0,1 0 1 0 0,0 1-1 0 0,0-1 1 0 0,-1 0-1 0 0,1 1 1 0 0,-1-1-1 0 0,1 1 0 0 0,0 0 1 0 0,-1-1-1 0 0,1 1 1 0 0,-3 0-1 0 0,-2-1 20 0 0,-1 0-1 0 0,1 0 0 0 0,0 1 1 0 0,-1 0-1 0 0,1 0 0 0 0,0 0 1 0 0,-8 2-1 0 0,-10 5-6 0 0,-1 1 1 0 0,2 1-1 0 0,-1 1 1 0 0,1 1-1 0 0,1 1 1 0 0,0 1-1 0 0,0 1 1 0 0,2 1-1 0 0,-22 20 1 0 0,7-4-11 0 0,1 2-1 0 0,2 2 1 0 0,1 1 0 0 0,-30 45 0 0 0,48-61-61 0 0,1 0 0 0 0,1 1 1 0 0,1 0-1 0 0,1 0 0 0 0,0 1 1 0 0,2 1-1 0 0,1-1 0 0 0,0 1 1 0 0,2 0-1 0 0,1 0 0 0 0,-1 44 1 0 0,4-63 41 0 0,0 0 0 0 0,1 0 0 0 0,-1 0 1 0 0,1 0-1 0 0,0 0 0 0 0,0 0 0 0 0,1 0 1 0 0,-1-1-1 0 0,1 1 0 0 0,0 0 0 0 0,0-1 1 0 0,0 1-1 0 0,0-1 0 0 0,0 0 0 0 0,1 0 1 0 0,0 0-1 0 0,0 0 0 0 0,-1 0 0 0 0,2-1 1 0 0,-1 1-1 0 0,0-1 0 0 0,0 0 0 0 0,1 0 1 0 0,-1 0-1 0 0,1 0 0 0 0,0-1 0 0 0,-1 1 1 0 0,1-1-1 0 0,0 0 0 0 0,0 0 0 0 0,0 0 1 0 0,0-1-1 0 0,0 1 0 0 0,0-1 1 0 0,0 0-1 0 0,0 0 0 0 0,0-1 0 0 0,5 0 1 0 0,11-5 5 0 0,-2-1 0 0 0,1-1 0 0 0,-1-1 0 0 0,0 0 1 0 0,-1-1-1 0 0,0-1 0 0 0,0-1 0 0 0,-1 0 0 0 0,-1-1 1 0 0,0-1-1 0 0,-1 0 0 0 0,18-24 0 0 0,7-11-32 0 0,-3-2-1 0 0,53-100 1 0 0,-27 8 166 0 0,-16 34 24 0 0,-50 124-131 0 0,0 1 1 0 0,2 0-1 0 0,-1 0 1 0 0,2 0-1 0 0,0 18 1 0 0,0 127-86 0 0,2-103 87 0 0,0-45-28 0 0,1 0-1 0 0,0-1 1 0 0,1 0-1 0 0,0 0 1 0 0,1 0 0 0 0,0 0-1 0 0,9 16 1 0 0,1 5-99 0 0,-12-27-17 0 0,1 0 1 0 0,0 0 0 0 0,0 0-1 0 0,1-1 1 0 0,-1 1 0 0 0,1-1 0 0 0,0 1-1 0 0,1-1 1 0 0,0-1 0 0 0,9 9 0 0 0,-11-11-129 0 0,0 0 1 0 0,0 0-1 0 0,0 0 1 0 0,1-1-1 0 0,-1 1 1 0 0,1-1 0 0 0,-1 0-1 0 0,1 0 1 0 0,-1 0-1 0 0,1-1 1 0 0,0 1 0 0 0,-1-1-1 0 0,1 0 1 0 0,0 0-1 0 0,-1 0 1 0 0,1 0-1 0 0,0-1 1 0 0,-1 1 0 0 0,1-1-1 0 0,0 0 1 0 0,-1 0-1 0 0,5-2 1 0 0,38-22-789 0 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29.74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49 1508 0 0,'53'-15'1153'0'0,"-22"6"-133"0"0,54-10 0 0 0,-72 17-763 0 0,1 0-1 0 0,-1 1 1 0 0,0 1-1 0 0,0 0 1 0 0,18 2-1 0 0,-24 0-197 0 0,0 0 0 0 0,0 0 0 0 0,0 1 0 0 0,0 0 0 0 0,0 0 0 0 0,0 1 0 0 0,-1 0 0 0 0,1 0 0 0 0,-1 1 0 0 0,9 8 0 0 0,-11-9-21 0 0,0 0 0 0 0,0 1-1 0 0,0 0 1 0 0,0-1 0 0 0,-1 2 0 0 0,0-1-1 0 0,0 0 1 0 0,0 0 0 0 0,-1 1-1 0 0,0 0 1 0 0,0-1 0 0 0,0 1-1 0 0,-1 0 1 0 0,1 7 0 0 0,1 9 186 0 0,-2 1 0 0 0,-1 34-1 0 0,-1-20 268 0 0,1-23-406 0 0,-2-1 0 0 0,0 1 0 0 0,0-1 1 0 0,-1 0-1 0 0,-1 0 0 0 0,-6 17 0 0 0,-40 77 531 0 0,10-23-233 0 0,37-77-326 0 0,-1-1 1 0 0,0 1 0 0 0,-1-1-1 0 0,-9 12 1 0 0,-15 23 105 0 0,26-35-267 0 0,0-1-1 0 0,-1 0 1 0 0,1-1-1 0 0,-1 1 1 0 0,0-1-1 0 0,-1 1 1 0 0,1-1-1 0 0,-1 0 1 0 0,0-1 0 0 0,-9 7-1 0 0,-14 3-3406 0 0,1-40-80 0 0</inkml:trace>
  <inkml:trace contextRef="#ctx0" brushRef="#br0" timeOffset="1">0 510 3072 0 0,'1'-2'184'0'0,"-1"0"0"0"0,1 0 0 0 0,0 0 0 0 0,-1-1 0 0 0,1 1-1 0 0,0 0 1 0 0,0 0 0 0 0,1 1 0 0 0,-1-1 0 0 0,0 0 0 0 0,1 0 0 0 0,-1 0-1 0 0,1 1 1 0 0,-1-1 0 0 0,1 1 0 0 0,0-1 0 0 0,0 1 0 0 0,0 0 0 0 0,0 0 0 0 0,0 0-1 0 0,0 0 1 0 0,0 0 0 0 0,2-1 0 0 0,59-19 242 0 0,-51 18-41 0 0,275-80-234 0 0,-253 73-1562 0 0,-22 7 702 0 0,-1 0-1 0 0,0 0 0 0 0,0-2 1 0 0,15-7-1 0 0,-1-6-506 0 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30.37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33 1540 0 0,'4'-3'174'0'0,"0"-1"-1"0"0,0 1 1 0 0,0 0-1 0 0,0 1 0 0 0,0-1 1 0 0,0 1-1 0 0,1 0 1 0 0,-1 0-1 0 0,1 0 1 0 0,-1 1-1 0 0,1-1 1 0 0,0 1-1 0 0,0 0 1 0 0,0 1-1 0 0,0-1 1 0 0,-1 1-1 0 0,1 0 1 0 0,0 0-1 0 0,0 0 1 0 0,0 1-1 0 0,0 0 0 0 0,0 0 1 0 0,-1 0-1 0 0,1 0 1 0 0,0 1-1 0 0,-1 0 1 0 0,1 0-1 0 0,7 5 1 0 0,-3-1-153 0 0,0-1 1 0 0,0 2 0 0 0,-1-1 0 0 0,0 1-1 0 0,-1 1 1 0 0,1 0 0 0 0,-1 0-1 0 0,-1 0 1 0 0,0 0 0 0 0,0 1-1 0 0,0 0 1 0 0,5 15 0 0 0,-2 0 67 0 0,-1 1 1 0 0,-1 0 0 0 0,-2 1 0 0 0,0-1-1 0 0,-2 1 1 0 0,-1 0 0 0 0,-1 29 0 0 0,-1-48-67 0 0,-1-1 1 0 0,0 1-1 0 0,0 0 0 0 0,-1-1 1 0 0,0 0-1 0 0,0 1 1 0 0,0-1-1 0 0,-1 0 1 0 0,0 0-1 0 0,0 0 1 0 0,0 0-1 0 0,-1-1 0 0 0,0 1 1 0 0,0-1-1 0 0,-1 0 1 0 0,1 0-1 0 0,-1-1 1 0 0,-8 7-1 0 0,-10 6 76 0 0,0-1 0 0 0,-2-1 1 0 0,-28 13-1 0 0,11-6-40 0 0,31-14-166 0 0,-12 3 433 0 0,19-15-148 0 0,9-14-165 0 0,3 3-16 0 0,1-1 0 0 0,0 1 0 0 0,2 1 0 0 0,0 0 0 0 0,0 1 0 0 0,1 0 0 0 0,16-13 0 0 0,22-26-116 0 0,4-13 30 0 0,112-121 46 0 0,-102 118 267 0 0,-37 42-17 0 0,-20 15 53 0 0,-7 10-254 0 0,0 1 0 0 0,1 0-1 0 0,-1 0 1 0 0,0 0 0 0 0,0 0-1 0 0,0 0 1 0 0,0-1 0 0 0,-1 1 0 0 0,1 0-1 0 0,0 0 1 0 0,0 0 0 0 0,0 0 0 0 0,0 0-1 0 0,0 0 1 0 0,0-1 0 0 0,0 1-1 0 0,0 0 1 0 0,0 0 0 0 0,0 0 0 0 0,0 0-1 0 0,0 0 1 0 0,0 0 0 0 0,0 0 0 0 0,0-1-1 0 0,-1 1 1 0 0,1 0 0 0 0,0 0 0 0 0,0 0-1 0 0,0 0 1 0 0,0 0 0 0 0,0 0-1 0 0,0 0 1 0 0,-1 0 0 0 0,1 0 0 0 0,0 0-1 0 0,0 0 1 0 0,0 0 0 0 0,0 0 0 0 0,0 0-1 0 0,0 0 1 0 0,-1 0 0 0 0,1 0-1 0 0,0 0 1 0 0,0 0 0 0 0,0 0 0 0 0,0 0-1 0 0,0 0 1 0 0,0 0 0 0 0,-1 0 0 0 0,1 0-1 0 0,0 0 1 0 0,0 0 0 0 0,0 0-1 0 0,0 0 1 0 0,0 0 0 0 0,0 0 0 0 0,-1 0-1 0 0,1 0 1 0 0,0 1 0 0 0,0-1 0 0 0,-5 2 4 0 0,1 1 0 0 0,0 0 0 0 0,-1 0 1 0 0,1 1-1 0 0,0-1 0 0 0,1 1 0 0 0,-1 0 1 0 0,0 0-1 0 0,1 0 0 0 0,-4 7 1 0 0,-12 12 14 0 0,-5 2-4 0 0,1 0 1 0 0,1 1-1 0 0,-36 58 0 0 0,50-70-23 0 0,0 1 1 0 0,1 0-1 0 0,0 1 0 0 0,1 0 1 0 0,1 0-1 0 0,1 0 0 0 0,0 0 0 0 0,1 1 1 0 0,1-1-1 0 0,0 18 0 0 0,2-28 3 0 0,1 0 0 0 0,1 1-1 0 0,-1-1 1 0 0,1 0 0 0 0,0 0-1 0 0,0 0 1 0 0,1 0 0 0 0,0-1-1 0 0,0 1 1 0 0,0-1 0 0 0,0 0-1 0 0,1 0 1 0 0,7 8 0 0 0,-6-7-1 0 0,1 0 1 0 0,0 0-1 0 0,1 0 0 0 0,-1-1 1 0 0,1 0-1 0 0,0 0 0 0 0,0 0 1 0 0,1-1-1 0 0,13 5 1 0 0,-6-4-47 0 0,0-1 0 0 0,1-1 0 0 0,0 0 0 0 0,-1-1 0 0 0,1-1 1 0 0,0 0-1 0 0,21-2 0 0 0,-33 1-162 0 0,1-1 0 0 0,-1 1 0 0 0,1-1 0 0 0,-1 0 0 0 0,1 0 0 0 0,-1 0 0 0 0,1-1 0 0 0,-1 1 0 0 0,0-1 0 0 0,0 0 0 0 0,0 0 0 0 0,0-1 0 0 0,0 1 0 0 0,0-1 0 0 0,-1 0 0 0 0,1 0 0 0 0,-1 0 0 0 0,0 0 0 0 0,0-1 0 0 0,0 1 0 0 0,0-1 0 0 0,-1 0 0 0 0,0 0 0 0 0,1 0 1 0 0,-1 0-1 0 0,0 0 0 0 0,-1 0 0 0 0,1-1 0 0 0,1-6 0 0 0,-2-8-740 0 0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35.62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137 2741 1892 0 0,'-32'0'823'0'0,"19"0"-404"0"0,0 0 1 0 0,0 0 0 0 0,0-2 0 0 0,-25-4 0 0 0,23 3 914 0 0,32 10-1174 0 0,35 9-265 0 0,60 5 426 0 0,188 12 0 0 0,119-25 179 0 0,-372-9-513 0 0,57-8-1 0 0,11-2 35 0 0,714-3 241 0 0,-682 14-258 0 0,-114-1 64 0 0,47-7 1 0 0,24 0-46 0 0,1180-81 29 0 0,-1131 75-123 0 0,139-3 202 0 0,-90 8-247 0 0,490-51-90 0 0,-337 37 281 0 0,-68 6-58 0 0,144-8 144 0 0,4-1 43 0 0,-341 21-260 0 0,-55 4 129 0 0,53-8 1 0 0,40-7-41 0 0,-96 14-22 0 0,68-15-1 0 0,-88 14-26 0 0,0 1 0 0 0,-1 1-1 0 0,1 0 1 0 0,0 1 0 0 0,17 3-1 0 0,13-1-77 0 0,-16-4 63 0 0,61-10-1 0 0,-60 7 55 0 0,61-3 0 0 0,-25 8-24 0 0,117-14-1 0 0,-159 10-62 0 0,0 2 0 0 0,1 0-1 0 0,43 4 1 0 0,-14-1 35 0 0,790-1 221 0 0,-639-10 69 0 0,-41-2-268 0 0,73 1-49 0 0,-84 1 18 0 0,-123 8 26 0 0,0-1 0 0 0,0-2 0 0 0,38-10 0 0 0,-31 6 44 0 0,65-7 0 0 0,0 8 212 0 0,180-8-203 0 0,-223 6 72 0 0,-8 1 68 0 0,9 7-99 0 0,126-13 94 0 0,-164 12-150 0 0,0 2 0 0 0,0 0 0 0 0,32 3-1 0 0,0 0 162 0 0,-16-13 504 0 0,-37 11-355 0 0,12-2 911 0 0,-10-1-1195 0 0,0 0-1 0 0,1-1 0 0 0,-2 0 1 0 0,1 0-1 0 0,0 0 0 0 0,-1 0 1 0 0,0-1-1 0 0,0 1 0 0 0,0-1 1 0 0,-1 0-1 0 0,1 0 0 0 0,1-5 1 0 0,18-72 129 0 0,-18 62-202 0 0,0 1 0 0 0,12-29 0 0 0,-9 32-53 0 0,-1 0-1 0 0,0-1 1 0 0,-2 1 0 0 0,0-1 0 0 0,0 0-1 0 0,-2 0 1 0 0,1-29 0 0 0,-2 38 63 0 0,0 1 0 0 0,0-1 1 0 0,1 0-1 0 0,0 1 0 0 0,0-1 0 0 0,1 1 1 0 0,4-9-1 0 0,12-39-183 0 0,25-130-300 0 0,62-228-602 0 0,-52 139 778 0 0,-51 244 247 0 0,-1 0-1 0 0,-1 1 1 0 0,-4-32 0 0 0,1-9 172 0 0,2-22-208 0 0,0 90 159 0 0,0-24 310 0 0,-6 26-60 0 0,-11-11-231 0 0,8 5-89 0 0,0 0 1 0 0,0 1-1 0 0,-1 0 1 0 0,-15-6-1 0 0,-19-3-40 0 0,-1 2-1 0 0,-78-10 0 0 0,-307-5-580 0 0,401 26 588 0 0,1-2 0 0 0,-39-9 0 0 0,-15-1 32 0 0,76 12 26 0 0,-301-23-50 0 0,-721 16-1000 0 0,733 8 1060 0 0,123-8-19 0 0,153 7-20 0 0,0 0 1 0 0,0-2-1 0 0,-30-7 1 0 0,28 5 0 0 0,-1 0-1 0 0,-30-1 1 0 0,-756-15 76 0 0,774 20-69 0 0,-44-7-1 0 0,-16-2 28 0 0,-617-2-288 0 0,678 14 277 0 0,-43 6 1 0 0,-30 1 63 0 0,-365 10-117 0 0,84-19 92 0 0,345-2-96 0 0,-47-9 0 0 0,46 5-12 0 0,-53 0 0 0 0,-343 6-119 0 0,418-1 223 0 0,0-1-1 0 0,-34-8 1 0 0,-24-2-83 0 0,-154-14-65 0 0,132 13 73 0 0,-220-45 176 0 0,284 50-286 0 0,-366-62 554 0 0,-24 39-457 0 0,381 30 75 0 0,-170 8-299 0 0,165-5 229 0 0,-23 1 6 0 0,10 5 95 0 0,-73-1-1 0 0,107-5-65 0 0,0 0 1 0 0,-51 12-1 0 0,-7 1-33 0 0,-438 83-453 0 0,218-10 539 0 0,163-44-22 0 0,62-16 40 0 0,-142 71 1 0 0,155-66-94 0 0,-180 81 47 0 0,241-109-43 0 0,0 0 0 0 0,1 1-1 0 0,0 0 1 0 0,0 0 0 0 0,0 0-1 0 0,1 1 1 0 0,0 1 0 0 0,1-1-1 0 0,-1 1 1 0 0,2 0 0 0 0,-7 10-1 0 0,-7 17 63 0 0,-23 56 0 0 0,17-36 23 0 0,12-20-87 0 0,1 1 1 0 0,2 0-1 0 0,2 1 0 0 0,-6 50 0 0 0,-3 13 107 0 0,-24 155-36 0 0,-8 265 1 0 0,34-330 309 0 0,0 387-22 0 0,15-528-151 0 0,0-47-121 0 0,0 43-216 0 0,0 8-3806 0 0,-4-25 2859 0 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46.73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388 23 2148 0 0,'0'-4'734'0'0,"0"4"-701"0"0,0-1 0 0 0,0 0-1 0 0,0 1 1 0 0,0-1 0 0 0,0 0 0 0 0,0 0-1 0 0,0 1 1 0 0,0-1 0 0 0,-1 0-1 0 0,1 0 1 0 0,0 1 0 0 0,0-1 0 0 0,-1 0-1 0 0,1 1 1 0 0,0-1 0 0 0,-1 1-1 0 0,1-1 1 0 0,-1 0 0 0 0,1 1 0 0 0,-1-1-1 0 0,1 1 1 0 0,-1-1 0 0 0,1 1-1 0 0,-1-1 1 0 0,0 1 0 0 0,1 0 0 0 0,-16-2 3434 0 0,8 2-3131 0 0,5 0-310 0 0,1 1-1 0 0,0-1 1 0 0,-1 0 0 0 0,1 1-1 0 0,-1 0 1 0 0,1-1-1 0 0,0 1 1 0 0,0 0-1 0 0,0 0 1 0 0,-1 0 0 0 0,1 1-1 0 0,0-1 1 0 0,0 0-1 0 0,0 1 1 0 0,1-1-1 0 0,-1 1 1 0 0,0 0 0 0 0,-2 2-1 0 0,0 4 71 0 0,-1 0 0 0 0,1 0 0 0 0,0 0 0 0 0,-5 16 0 0 0,-150 411 2192 0 0,144-393-2071 0 0,11-26-79 0 0,-1-1 0 0 0,-1 1 0 0 0,-1-1 0 0 0,0-1 0 0 0,-15 24 0 0 0,10-28-1806 0 0,8-31-365 0 0,2 8 1220 0 0,-1-1 0 0 0,0 1 1 0 0,-1 0-1 0 0,-11-23 1 0 0,7 16-61 0 0,-3-7-154 0 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47.13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52 495 1280 0 0,'-18'-22'969'0'0,"13"16"-154"0"0,0 0 0 0 0,0 0 0 0 0,1-1 0 0 0,0 0 0 0 0,-5-10 0 0 0,8 15-670 0 0,1 0-1 0 0,0 0 1 0 0,0 0-1 0 0,0 0 1 0 0,0 0-1 0 0,0 0 1 0 0,1 0-1 0 0,-1 0 1 0 0,0 0-1 0 0,1 0 1 0 0,0 0-1 0 0,-1 0 1 0 0,1 0 0 0 0,0 0-1 0 0,0 1 1 0 0,0-1-1 0 0,0 0 1 0 0,3-2-1 0 0,29-34 193 0 0,-9 18-231 0 0,2 0 0 0 0,0 2 0 0 0,1 1 0 0 0,0 1 0 0 0,2 1 0 0 0,-1 2 0 0 0,39-13 0 0 0,227-55-393 0 0,-186 55 298 0 0,244-60-619 0 0,-345 84 178 0 0,22-5-1132 0 0,-29 7 1516 0 0,1 0-1 0 0,-1 0 0 0 0,1 0 0 0 0,-1 0 1 0 0,1 0-1 0 0,-1 1 0 0 0,1-1 1 0 0,-1 0-1 0 0,1 0 0 0 0,-1 0 1 0 0,0 0-1 0 0,1 1 0 0 0,-1-1 0 0 0,1 0 1 0 0,-1 0-1 0 0,0 1 0 0 0,1-1 1 0 0,-1 0-1 0 0,1 1 0 0 0,-1-1 0 0 0,0 1 1 0 0,0-1-1 0 0,1 0 0 0 0,-1 1 1 0 0,0-1-1 0 0,0 1 0 0 0,1-1 0 0 0,-1 1 1 0 0,0-1-1 0 0,0 0 0 0 0,0 1 1 0 0,0-1-1 0 0,0 1 0 0 0,1-1 0 0 0,-1 1 1 0 0,0-1-1 0 0,0 1 0 0 0,0-1 1 0 0,-1 1-1 0 0,1-1 0 0 0,0 1 0 0 0,0-1 1 0 0,0 1-1 0 0,0-1 0 0 0,0 1 1 0 0,0-1-1 0 0,-1 1 0 0 0,1-1 0 0 0,0 0 1 0 0,0 1-1 0 0,-1-1 0 0 0,1 1 1 0 0,0-1-1 0 0,-1 0 0 0 0,1 1 1 0 0,-14 20-2292 0 0,7-13 1189 0 0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47.90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71 2204 0 0,'0'1'123'0'0,"0"-1"-1"0"0,0 1 1 0 0,1 0-1 0 0,-1 0 0 0 0,0 0 1 0 0,1 0-1 0 0,-1 0 1 0 0,0 0-1 0 0,1 0 1 0 0,-1 0-1 0 0,1-1 0 0 0,0 1 1 0 0,-1 0-1 0 0,1 0 1 0 0,0-1-1 0 0,-1 1 1 0 0,1 0-1 0 0,0-1 1 0 0,0 1-1 0 0,-1-1 0 0 0,1 1 1 0 0,0-1-1 0 0,0 1 1 0 0,0-1-1 0 0,0 1 1 0 0,0-1-1 0 0,0 0 1 0 0,1 1-1 0 0,37 6 239 0 0,-13-3 70 0 0,-12 1-340 0 0,0 0-1 0 0,0 1 1 0 0,-1 1-1 0 0,0 0 1 0 0,-1 1-1 0 0,1 0 1 0 0,-1 1 0 0 0,-1 1-1 0 0,0-1 1 0 0,0 2-1 0 0,16 20 1 0 0,-16-17-30 0 0,-1 1 0 0 0,0 0 1 0 0,-1 0-1 0 0,0 1 0 0 0,-2 0 1 0 0,0 1-1 0 0,-1-1 0 0 0,0 1 0 0 0,4 27 1 0 0,-7 37 441 0 0,-4-80-497 0 0,1 1 0 0 0,-1 0 0 0 0,0 0 0 0 0,0-1 0 0 0,0 1 0 0 0,0 0 0 0 0,0-1 0 0 0,0 1 0 0 0,0-1 0 0 0,0 0 0 0 0,-1 1 0 0 0,1-1 0 0 0,-1 0 0 0 0,1 0 0 0 0,-4 2 0 0 0,3-1 5 0 0,-2 1 18 0 0,0 0 0 0 0,-1 0 0 0 0,0 0 0 0 0,0 0 0 0 0,0-1 0 0 0,0 1-1 0 0,0-1 1 0 0,-1-1 0 0 0,1 1 0 0 0,-11 1 0 0 0,6-1 33 0 0,9-2-45 0 0,-3 1 2 0 0,-1-1 1 0 0,1 1 0 0 0,0-1-1 0 0,0-1 1 0 0,-1 1 0 0 0,1 0-1 0 0,0-1 1 0 0,0 0 0 0 0,-8-3-1 0 0,11 3-17 0 0,0 0 0 0 0,1-1-1 0 0,-1 0 1 0 0,0 1 0 0 0,1-1-1 0 0,-1 1 1 0 0,1-1-1 0 0,0 0 1 0 0,0 1 0 0 0,0-1-1 0 0,0 0 1 0 0,0 0 0 0 0,0 1-1 0 0,0-1 1 0 0,0 0 0 0 0,0 1-1 0 0,1-1 1 0 0,-1 0 0 0 0,1 1-1 0 0,0-3 1 0 0,15-33 29 0 0,1 14-17 0 0,1 0-1 0 0,0 1 0 0 0,2 0 1 0 0,1 2-1 0 0,34-27 0 0 0,18-18-41 0 0,-59 52 12 0 0,0 1-1 0 0,1 1 1 0 0,0 0-1 0 0,0 1 1 0 0,1 0 0 0 0,1 2-1 0 0,-1 0 1 0 0,1 0-1 0 0,1 2 1 0 0,0 0-1 0 0,-1 1 1 0 0,1 1 0 0 0,1 0-1 0 0,-1 2 1 0 0,1 0-1 0 0,30 1 1 0 0,-34 2 41 0 0,-1 0-1 0 0,1 1 1 0 0,27 8 0 0 0,30 4-42 0 0,-50-12 18 0 0,0 2 1 0 0,-1 0-1 0 0,1 2 0 0 0,34 12 1 0 0,-54-17-1 0 0,1 0 0 0 0,-1 0 0 0 0,0 0 1 0 0,1-1-1 0 0,-1 1 0 0 0,1-1 0 0 0,-1 0 1 0 0,1 1-1 0 0,0-1 0 0 0,-1 0 0 0 0,1-1 1 0 0,-1 1-1 0 0,1 0 0 0 0,-1-1 0 0 0,1 0 1 0 0,-1 1-1 0 0,1-1 0 0 0,-1 0 0 0 0,0 0 1 0 0,1 0-1 0 0,-1-1 0 0 0,0 1 0 0 0,0 0 1 0 0,0-1-1 0 0,0 1 0 0 0,0-1 0 0 0,0 0 1 0 0,0 0-1 0 0,-1 0 0 0 0,1 0 0 0 0,-1 0 1 0 0,1 0-1 0 0,-1 0 0 0 0,2-4 0 0 0,4-8 49 0 0,0 1-1 0 0,-1-1 0 0 0,0 0 0 0 0,4-20 0 0 0,-9 31-29 0 0,0 0 1 0 0,0 0 0 0 0,-1 0-1 0 0,1 0 1 0 0,-1-1-1 0 0,0 1 1 0 0,0 0 0 0 0,0 0-1 0 0,0-1 1 0 0,0 1 0 0 0,-1 0-1 0 0,0 0 1 0 0,-1-4-1 0 0,2 6-14 0 0,-1 0 0 0 0,1 0-1 0 0,-1 0 1 0 0,0 0 0 0 0,0 0-1 0 0,1 0 1 0 0,-1 0 0 0 0,0 0-1 0 0,0 1 1 0 0,0-1 0 0 0,0 0 0 0 0,0 1-1 0 0,0-1 1 0 0,0 1 0 0 0,0-1-1 0 0,0 1 1 0 0,0-1 0 0 0,0 1-1 0 0,0 0 1 0 0,-1 0 0 0 0,1-1-1 0 0,0 1 1 0 0,0 0 0 0 0,0 0-1 0 0,0 0 1 0 0,0 0 0 0 0,-1 0-1 0 0,1 0 1 0 0,0 1 0 0 0,0-1 0 0 0,0 0-1 0 0,0 1 1 0 0,0-1 0 0 0,0 1-1 0 0,0-1 1 0 0,-2 1 0 0 0,-15 8 7 0 0,-1 1 1 0 0,2 0 0 0 0,-1 2 0 0 0,2 0 0 0 0,-1 0 0 0 0,2 2 0 0 0,0 0 0 0 0,0 0-1 0 0,1 2 1 0 0,1 0 0 0 0,1 0 0 0 0,0 1 0 0 0,1 1 0 0 0,1-1 0 0 0,-12 32 0 0 0,18-40-12 0 0,1 0 1 0 0,1 1-1 0 0,0-1 1 0 0,0 0-1 0 0,1 1 1 0 0,0-1-1 0 0,0 1 1 0 0,1 0 0 0 0,1-1-1 0 0,0 1 1 0 0,0-1-1 0 0,4 15 1 0 0,-3-18-29 0 0,0 0 1 0 0,0 0-1 0 0,1 0 1 0 0,0-1-1 0 0,0 1 1 0 0,0-1 0 0 0,1 0-1 0 0,-1 0 1 0 0,1 0-1 0 0,1 0 1 0 0,-1-1-1 0 0,1 1 1 0 0,-1-1-1 0 0,1 0 1 0 0,0-1-1 0 0,1 1 1 0 0,-1-1-1 0 0,1 0 1 0 0,10 4 0 0 0,-10-6-45 0 0,1 1-1 0 0,-1-1 1 0 0,0-1 0 0 0,1 1 0 0 0,-1-1 0 0 0,1 0 0 0 0,-1-1 0 0 0,0 1 0 0 0,1-1 0 0 0,-1 0 0 0 0,11-4 0 0 0,-3 0-452 0 0,0 0 0 0 0,0-1 1 0 0,0 0-1 0 0,14-9 0 0 0,-8 2-590 0 0,-1-2 1 0 0,24-20-1 0 0,-21 14 89 0 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48.82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137 657 928 0 0,'1'8'271'0'0,"1"0"0"0"0,-1 0 0 0 0,-1 0-1 0 0,1 0 1 0 0,-1 0 0 0 0,-1 0 0 0 0,-1 10 0 0 0,0 19 274 0 0,-6 68 555 0 0,8-104-1094 0 0,0 0-1 0 0,0-1 0 0 0,0 1 0 0 0,0 0-1 0 0,-1 0 1 0 0,1 0 0 0 0,0 0 0 0 0,0 0 0 0 0,0 0-1 0 0,-1-1 1 0 0,1 1 0 0 0,0 0 0 0 0,-1 0 0 0 0,1 0 0 0 0,-1-1-1 0 0,1 1 1 0 0,-1 0 0 0 0,1-1 0 0 0,-1 1 0 0 0,0 0-1 0 0,1-1 1 0 0,-1 1 0 0 0,0-1 0 0 0,0 1 0 0 0,1-1-1 0 0,-1 1 1 0 0,0-1 0 0 0,0 1 0 0 0,0-1 0 0 0,1 0-1 0 0,-1 0 1 0 0,0 1 0 0 0,0-1 0 0 0,0 0 0 0 0,-1 0-1 0 0,-81 25 132 0 0,81-25-133 0 0,1 1 0 0 0,-1 0 0 0 0,1-1 0 0 0,-1 1 0 0 0,1 0 0 0 0,0 0 0 0 0,-1 0 0 0 0,1 0 0 0 0,0 0 0 0 0,0 0 0 0 0,0 0 0 0 0,0 1 0 0 0,0-1 0 0 0,0 0 0 0 0,0 1-1 0 0,0-1 1 0 0,0 1 0 0 0,1-1 0 0 0,-1 0 0 0 0,0 1 0 0 0,1 0 0 0 0,0-1 0 0 0,-1 4 0 0 0,4 35 282 0 0,0-19 152 0 0,-3-20-425 0 0,0 0 1 0 0,0 1 0 0 0,0-1 0 0 0,0 0-1 0 0,0 0 1 0 0,0 0 0 0 0,0 0 0 0 0,1 0-1 0 0,-1 0 1 0 0,0 0 0 0 0,1 0 0 0 0,-1 0-1 0 0,1 0 1 0 0,-1 0 0 0 0,1 0 0 0 0,-1 0-1 0 0,1 0 1 0 0,-1 0 0 0 0,1 0 0 0 0,0-1-1 0 0,0 1 1 0 0,-1 0 0 0 0,1 0 0 0 0,0-1 0 0 0,0 1-1 0 0,0 0 1 0 0,0-1 0 0 0,0 1 0 0 0,0-1-1 0 0,1 1 1 0 0,1 0 1 0 0,0-1 1 0 0,1 0-1 0 0,-1 0 0 0 0,0 0 1 0 0,0 0-1 0 0,0 0 0 0 0,0-1 1 0 0,0 1-1 0 0,0-1 0 0 0,6-2 1 0 0,6-2 61 0 0,-1-1 1 0 0,1-1 0 0 0,16-11 0 0 0,-15 7-9 0 0,-14 9-64 0 0,-1 1 0 0 0,1-1-1 0 0,-1 1 1 0 0,1-1 0 0 0,0 1-1 0 0,-1 0 1 0 0,1-1-1 0 0,0 1 1 0 0,0 0 0 0 0,0 0-1 0 0,0 1 1 0 0,0-1 0 0 0,0 0-1 0 0,0 1 1 0 0,0-1 0 0 0,1 1-1 0 0,-1 0 1 0 0,0-1 0 0 0,0 1-1 0 0,0 0 1 0 0,1 0 0 0 0,-1 1-1 0 0,0-1 1 0 0,0 0 0 0 0,0 1-1 0 0,0-1 1 0 0,0 1 0 0 0,3 1-1 0 0,15 9 60 0 0,-1-2 0 0 0,1 0 0 0 0,0-1 0 0 0,1-1-1 0 0,28 5 1 0 0,-25-5 68 0 0,-18-5-115 0 0,0-1 0 0 0,1 1 0 0 0,-1-1 0 0 0,0 0 1 0 0,0-1-1 0 0,1 0 0 0 0,-1 0 0 0 0,1 0 0 0 0,-1-1 1 0 0,0 0-1 0 0,0 0 0 0 0,1 0 0 0 0,-1-1 0 0 0,11-4 1 0 0,-10 2-3 0 0,0-1 0 0 0,-1 1-1 0 0,1-1 1 0 0,-1 0 0 0 0,0 0 0 0 0,0-1 0 0 0,-1 0 0 0 0,1 0 0 0 0,-1 0 0 0 0,-1-1 0 0 0,5-7 0 0 0,9-13-34 0 0,-8 13 169 0 0,-1 0 1 0 0,14-29-1 0 0,-22 41-116 0 0,0-1 0 0 0,0 0 0 0 0,0 0 0 0 0,0 0 0 0 0,0 0 1 0 0,0 0-1 0 0,-1 0 0 0 0,0 0 0 0 0,1 0 0 0 0,-1 0 0 0 0,0 0 0 0 0,-1 0 0 0 0,1-1 1 0 0,0 1-1 0 0,-1 0 0 0 0,0 0 0 0 0,1 0 0 0 0,-1 0 0 0 0,-1 1 0 0 0,1-1 0 0 0,-2-3 0 0 0,1 4-28 0 0,1 0 0 0 0,-1 0-1 0 0,-1 1 1 0 0,1-1-1 0 0,0 1 1 0 0,0-1-1 0 0,0 1 1 0 0,-1 0-1 0 0,1-1 1 0 0,-1 1-1 0 0,1 1 1 0 0,-1-1-1 0 0,1 0 1 0 0,-1 1 0 0 0,0-1-1 0 0,-4 0 1 0 0,-46 0 37 0 0,41 1-13 0 0,-7 0 4 0 0,7-1-8 0 0,0 1 1 0 0,1 1 0 0 0,-1 0-1 0 0,-19 4 1 0 0,28-4-35 0 0,0-1 0 0 0,1 1 0 0 0,-1 0 0 0 0,0 1 0 0 0,1-1 0 0 0,-1 0 0 0 0,1 1 0 0 0,0-1 0 0 0,0 1 0 0 0,-1 0-1 0 0,1 0 1 0 0,0 0 0 0 0,0 0 0 0 0,1 0 0 0 0,-1 0 0 0 0,0 0 0 0 0,1 1 0 0 0,-1-1 0 0 0,1 1 0 0 0,0-1 0 0 0,0 1 0 0 0,0-1 0 0 0,0 1 0 0 0,-1 4 0 0 0,2-2-18 0 0,-1 1 0 0 0,1-1-1 0 0,0 0 1 0 0,1 1 0 0 0,-1-1 0 0 0,1 0 0 0 0,0 0 0 0 0,1 0 0 0 0,-1 0-1 0 0,1 0 1 0 0,0 0 0 0 0,0 0 0 0 0,0 0 0 0 0,1-1 0 0 0,0 1 0 0 0,6 7-1 0 0,-5-10 39 0 0,0-1-1 0 0,-1 0 0 0 0,1 0 1 0 0,0 0-1 0 0,0-1 0 0 0,0 1 1 0 0,-1-1-1 0 0,1 0 0 0 0,0 0 0 0 0,0 0 1 0 0,0-1-1 0 0,0 1 0 0 0,0-1 1 0 0,-1 0-1 0 0,5-2 0 0 0,3 0 7 0 0,-1-1 0 0 0,1-1 1 0 0,-1 0-1 0 0,0-1 0 0 0,-1 0 0 0 0,1 0 0 0 0,-1-1 0 0 0,-1 0 0 0 0,1-1 0 0 0,7-8 0 0 0,10-13-29 0 0,33-50 0 0 0,-47 62 0 0 0,9-17-15 0 0,-2-1-1 0 0,29-72 1 0 0,-28 60 36 0 0,1-3 53 0 0,-2-2 0 0 0,-3 0 0 0 0,-2-1-1 0 0,-2 0 1 0 0,-3-1 0 0 0,-2 0 0 0 0,0-57 0 0 0,-7 109 109 0 0,1 1-169 0 0,-1 1 0 0 0,0-1 0 0 0,0 0 0 0 0,0 0 0 0 0,0 1 0 0 0,0-1 0 0 0,0 0 0 0 0,0 0 0 0 0,-1 1 0 0 0,1-1 0 0 0,0 0 0 0 0,0 1 0 0 0,0-1 0 0 0,-1 0 0 0 0,1 1 0 0 0,0-1 0 0 0,-1 0 0 0 0,1 1 0 0 0,-1-1 0 0 0,1 0 0 0 0,-1 1 0 0 0,1-1 0 0 0,-1 1 0 0 0,1-1 0 0 0,-1 1 0 0 0,1-1 0 0 0,-1 1 0 0 0,0 0 0 0 0,1-1 0 0 0,-1 1 0 0 0,0 0 0 0 0,1-1 0 0 0,-1 1 0 0 0,0 0 0 0 0,0-1 0 0 0,-1 4-1 0 0,1 0-1 0 0,0 0 1 0 0,-1 1 0 0 0,1-1 0 0 0,0 0 0 0 0,1 0 0 0 0,-1 0-1 0 0,1 1 1 0 0,-1-1 0 0 0,1 6 0 0 0,-1 2-16 0 0,-32 115 116 0 0,26-83-109 0 0,-17 110 111 0 0,-9 253 0 0 0,34-387-92 0 0,0 1 0 0 0,1-1 1 0 0,1 0-1 0 0,1 0 0 0 0,7 19 0 0 0,-5-20-123 0 0,20 49 17 0 0,-24-63-120 0 0,1 0 1 0 0,-1 0-1 0 0,1 0 1 0 0,0 0-1 0 0,0 0 1 0 0,0-1-1 0 0,0 1 1 0 0,1-1-1 0 0,-1 0 1 0 0,1 0-1 0 0,5 3 1 0 0,-6-35-4648 0 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51.45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57 846 1676 0 0,'0'-4'140'0'0,"0"0"0"0"0,0 0-1 0 0,-1 0 1 0 0,0 0 0 0 0,1 0-1 0 0,-1 1 1 0 0,-1-1 0 0 0,1 0 0 0 0,0 0-1 0 0,-1 1 1 0 0,0-1 0 0 0,0 1-1 0 0,0 0 1 0 0,0-1 0 0 0,-1 1 0 0 0,1 0-1 0 0,-6-4 1 0 0,-18-40 4050 0 0,26 51-4172 0 0,1-1 1 0 0,0 1-1 0 0,0-1 0 0 0,0 1 0 0 0,0-1 0 0 0,1 1 0 0 0,-1-1 0 0 0,1 0 0 0 0,0 0 0 0 0,0 0 0 0 0,0 0 0 0 0,0 0 0 0 0,4 4 0 0 0,41 38-3 0 0,-31-31 67 0 0,-15-14-69 0 0,0 1 0 0 0,-1-1 0 0 0,1 0 0 0 0,-1 0 0 0 0,1 0 0 0 0,0 0 0 0 0,-1 0 0 0 0,1 0 0 0 0,0 0 1 0 0,-1 0-1 0 0,1 0 0 0 0,0 0 0 0 0,-1 0 0 0 0,1 0 0 0 0,-1 0 0 0 0,1 0 0 0 0,0 0 0 0 0,-1-1 0 0 0,1 1 0 0 0,-1 0 0 0 0,1-1 1 0 0,-1 1-1 0 0,1 0 0 0 0,0-1 0 0 0,-1 1 0 0 0,0 0 0 0 0,1-1 0 0 0,-1 1 0 0 0,1-1 0 0 0,-1 1 0 0 0,1-2 0 0 0,25-28 133 0 0,18-42 77 0 0,-10-12-38 0 0,-3 0 0 0 0,-4-2 0 0 0,22-115 0 0 0,-42 168-140 0 0,1 1-12 0 0,-2 8 31 0 0,-1 0-1 0 0,4-46 1 0 0,-5-20 561 0 0,-4 91-625 0 0,0-1 0 0 0,-1 0 0 0 0,1 0 0 0 0,0 0 1 0 0,0 1-1 0 0,0-1 0 0 0,-1 0 0 0 0,1 0 0 0 0,0 0 0 0 0,0 0 1 0 0,-1 0-1 0 0,1 1 0 0 0,0-1 0 0 0,0 0 0 0 0,-1 0 0 0 0,1 0 1 0 0,0 0-1 0 0,0 0 0 0 0,-1 0 0 0 0,1 0 0 0 0,0 0 0 0 0,0 0 1 0 0,-1 0-1 0 0,1 0 0 0 0,0 0 0 0 0,0 0 0 0 0,-1 0 0 0 0,1 0 1 0 0,0 0-1 0 0,-1 0 0 0 0,1 0 0 0 0,0 0 0 0 0,0 0 0 0 0,-1-1 1 0 0,1 1-1 0 0,0 0 0 0 0,0 0 0 0 0,0 0 0 0 0,-1 0 0 0 0,1-1 1 0 0,0 1-1 0 0,0 0 0 0 0,0 0 0 0 0,-1 0 0 0 0,1-1 1 0 0,0 1-1 0 0,0 0 0 0 0,0 0 0 0 0,0-1 0 0 0,0 1 0 0 0,0 0 1 0 0,0 0-1 0 0,-1-1 0 0 0,1 1 0 0 0,0 0 0 0 0,0-1 0 0 0,-15 28 40 0 0,10-12-39 0 0,-59 182 58 0 0,55-162-119 0 0,2 0 0 0 0,1 0 0 0 0,-2 68 1 0 0,9-90 42 0 0,0 1 0 0 0,1-1 0 0 0,0 1 1 0 0,1-1-1 0 0,0 1 0 0 0,1-1 0 0 0,8 17 0 0 0,4 2-60 0 0,31 50-1 0 0,-43-77 64 0 0,1 1-1 0 0,0-1 1 0 0,0 1-1 0 0,1-2 1 0 0,-1 1-1 0 0,1 0 1 0 0,0-1-1 0 0,0 0 1 0 0,1-1-1 0 0,-1 1 1 0 0,1-1-1 0 0,0-1 1 0 0,0 1-1 0 0,0-1 0 0 0,0 0 1 0 0,0 0-1 0 0,0-1 1 0 0,0 0-1 0 0,1-1 1 0 0,-1 1-1 0 0,0-1 1 0 0,0-1-1 0 0,1 1 1 0 0,-1-1-1 0 0,0-1 1 0 0,0 1-1 0 0,0-1 1 0 0,0-1-1 0 0,0 1 1 0 0,0-1-1 0 0,0 0 1 0 0,-1 0-1 0 0,0-1 1 0 0,1 0-1 0 0,-1 0 1 0 0,-1-1-1 0 0,1 1 0 0 0,-1-1 1 0 0,0-1-1 0 0,8-9 1 0 0,1-3-11 0 0,-6 7 12 0 0,1-1 1 0 0,-2 0 0 0 0,1-1 0 0 0,5-14-1 0 0,-6 12 128 0 0,-2 0-1 0 0,0 0 0 0 0,0-1 1 0 0,-2 1-1 0 0,0-1 1 0 0,2-31-1 0 0,-5 45 61 0 0,-3-6-94 0 0,2 4-80 0 0,-6 12 16 0 0,1 5-13 0 0,0 0-1 0 0,1 0 1 0 0,1 0-1 0 0,0 1 1 0 0,0-1-1 0 0,2 1 1 0 0,-2 16-1 0 0,0-4 46 0 0,1 0-28 0 0,1 0 0 0 0,3 45 0 0 0,0-24-153 0 0,-1-45 94 0 0,0 0 1 0 0,0 0-1 0 0,0 0 0 0 0,1 0 1 0 0,-1 0-1 0 0,0-1 0 0 0,1 1 1 0 0,0 0-1 0 0,-1 0 0 0 0,1 0 1 0 0,0 0-1 0 0,0 0 0 0 0,0-1 0 0 0,0 1 1 0 0,0 0-1 0 0,0-1 0 0 0,1 1 1 0 0,-1-1-1 0 0,2 2 0 0 0,-2-2-24 0 0,0 0-1 0 0,1-1 0 0 0,-1 1 1 0 0,0-1-1 0 0,0 1 0 0 0,0-1 1 0 0,1 1-1 0 0,-1-1 0 0 0,0 0 1 0 0,1 0-1 0 0,-1 0 0 0 0,0 1 0 0 0,1-1 1 0 0,-1 0-1 0 0,0-1 0 0 0,1 1 1 0 0,-1 0-1 0 0,0 0 0 0 0,1-1 1 0 0,-1 1-1 0 0,0 0 0 0 0,0-1 1 0 0,1 1-1 0 0,-1-1 0 0 0,0 0 0 0 0,0 1 1 0 0,2-3-1 0 0,15-9-1337 0 0,-1 0 0 0 0,-1-2-1 0 0,28-28 1 0 0,-27 20 269 0 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51.91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10 1448 0 0,'16'-7'4850'0'0,"-17"10"-4763"0"0,1-1 0 0 0,-1 0 0 0 0,1 0 0 0 0,0 0 0 0 0,0 0 0 0 0,0 1 0 0 0,0-1-1 0 0,0 0 1 0 0,0 0 0 0 0,0 1 0 0 0,1-1 0 0 0,-1 0 0 0 0,1 0 0 0 0,-1 0 0 0 0,3 4 0 0 0,1 2-57 0 0,0-1 0 0 0,1 1 0 0 0,-1-1 0 0 0,1 0 0 0 0,1 0 0 0 0,0-1 0 0 0,0 0 0 0 0,0 0 0 0 0,12 9 0 0 0,-14-12-41 0 0,22 33 177 0 0,-20-33-118 0 0,1 0 0 0 0,0-1 0 0 0,-1 1 0 0 0,1-1 0 0 0,0-1 0 0 0,0 1 0 0 0,0-1 0 0 0,8 0 0 0 0,13 3-20 0 0,195 28 105 0 0,-216-31-106 0 0,1 0 0 0 0,-1-1-1 0 0,1 0 1 0 0,-1 0 0 0 0,1-1-1 0 0,-1 0 1 0 0,1 0-1 0 0,-1-1 1 0 0,0 0 0 0 0,0 0-1 0 0,0-1 1 0 0,0 1-1 0 0,0-2 1 0 0,0 1 0 0 0,-1-1-1 0 0,1 0 1 0 0,-1 0 0 0 0,0-1-1 0 0,-1 0 1 0 0,1 0-1 0 0,-1 0 1 0 0,0-1 0 0 0,0 1-1 0 0,0-1 1 0 0,-1 0-1 0 0,0-1 1 0 0,0 1 0 0 0,-1-1-1 0 0,0 0 1 0 0,0 0-1 0 0,0 0 1 0 0,-1 0 0 0 0,0 0-1 0 0,0 0 1 0 0,0-15 0 0 0,-2-31 1563 0 0,-19 112-757 0 0,15-41-973 0 0,1-1 0 0 0,1 2-1 0 0,1-1 1 0 0,0 0 0 0 0,1 0-1 0 0,1 0 1 0 0,1 0 0 0 0,0 1 0 0 0,10 31-1 0 0,-8-26-2153 0 0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8:52.27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177 32 3920 0 0,'-20'-9'1092'0'0,"-2"-1"-471"0"0,2 2-405 0 0,1 4-24 0 0,8 4-1361 0 0,-7 0 165 0 0,-31 25-56 0 0,32-15-160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5.07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926 30 936 0 0,'10'-17'6233'0'0,"-25"13"-5419"0"0,-356-4 1020 0 0,228 9-1487 0 0,-13 15 122 0 0,156-16-474 0 0,-1 0 1 0 0,1-1 0 0 0,-1 1-1 0 0,1 0 1 0 0,-1 0-1 0 0,0 0 1 0 0,1 0-1 0 0,-1 0 1 0 0,1 0-1 0 0,-1 0 1 0 0,0 0-1 0 0,1 0 1 0 0,-1 0-1 0 0,1 0 1 0 0,-1 0-1 0 0,1 0 1 0 0,-1 0-1 0 0,1 1 1 0 0,-1-1-1 0 0,0 0 1 0 0,1 0-1 0 0,-1 1 1 0 0,1-1-1 0 0,-1 0 1 0 0,1 1-1 0 0,0-1 1 0 0,-1 0-1 0 0,1 1 1 0 0,-1-1-1 0 0,1 1 1 0 0,0-1-1 0 0,-1 1 1 0 0,1-1-1 0 0,0 1 1 0 0,-1 0-1 0 0,17 15-39 0 0,39 14 33 0 0,-52-28-3 0 0,56 27-50 0 0,-18-11 19 0 0,-1 2 1 0 0,-2 2-1 0 0,63 46 0 0 0,-92-61 28 0 0,0 1-1 0 0,0 0 1 0 0,-1 0-1 0 0,0 1 0 0 0,0 1 1 0 0,-1-1-1 0 0,0 1 1 0 0,-1 0-1 0 0,0 1 1 0 0,-1-1-1 0 0,0 1 1 0 0,0 0-1 0 0,-2 1 0 0 0,1-1 1 0 0,-1 1-1 0 0,-1-1 1 0 0,0 1-1 0 0,1 23 1 0 0,-4-27 12 0 0,-1 1 1 0 0,1-1 0 0 0,-1 0 0 0 0,-1 0 0 0 0,1 0 0 0 0,-1 0-1 0 0,-1 0 1 0 0,0-1 0 0 0,0 1 0 0 0,-8 10 0 0 0,-2 2-6 0 0,-1-1 0 0 0,-27 28 0 0 0,13-20 63 0 0,-2-1-1 0 0,-1-2 1 0 0,-1 0 0 0 0,-45 23-1 0 0,12-13-24 0 0,-100 37 1 0 0,32-28 165 0 0,133-43-206 0 0,0 0 0 0 0,1 0 1 0 0,-1 0-1 0 0,0 1 0 0 0,1-1 0 0 0,-1 0 0 0 0,0 0 0 0 0,1 0 0 0 0,-1 0 0 0 0,0 1 1 0 0,1-1-1 0 0,-1 0 0 0 0,0 1 0 0 0,1-1 0 0 0,-1 1 0 0 0,1-1 0 0 0,-1 0 0 0 0,0 1 0 0 0,1-1 1 0 0,-1 1-1 0 0,1 0 0 0 0,0-1 0 0 0,-1 1 0 0 0,1-1 0 0 0,-1 1 0 0 0,1 1 0 0 0,31 0-69 0 0,14-3-5 0 0,75-12 0 0 0,-67 5 68 0 0,57 0-1 0 0,-28 3 23 0 0,20 4 1 0 0,-100 1-29 0 0,45-2-4145 0 0,-23-19 1710 0 0,-9 9 1405 0 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4.38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137 82 1392 0 0,'0'0'7231'0'0,"0"-3"-7235"0"0,0 0 11 0 0,0 0-1 0 0,1 0 0 0 0,-1 0 0 0 0,1 0 1 0 0,0 0-1 0 0,0 0 0 0 0,0 1 0 0 0,0-1 0 0 0,0 0 1 0 0,0 0-1 0 0,1 1 0 0 0,0-1 0 0 0,-1 1 0 0 0,1 0 1 0 0,0-1-1 0 0,0 1 0 0 0,0 0 0 0 0,0 0 1 0 0,1 0-1 0 0,-1 1 0 0 0,0-1 0 0 0,1 0 0 0 0,0 1 1 0 0,-1 0-1 0 0,1-1 0 0 0,0 1 0 0 0,-1 0 1 0 0,5-1-1 0 0,6-1-25 0 0,0 0 1 0 0,0 0 0 0 0,0 1-1 0 0,1 1 1 0 0,17 0-1 0 0,-30 1 9 0 0,15 1-148 0 0,-15-1 156 0 0,0-1 1 0 0,0 1-1 0 0,1 0 0 0 0,-1 0 1 0 0,0 0-1 0 0,0 0 0 0 0,1 0 1 0 0,-1 0-1 0 0,0 0 1 0 0,0 0-1 0 0,1 0 0 0 0,-1 1 1 0 0,0-1-1 0 0,0 0 0 0 0,1 1 1 0 0,-1-1-1 0 0,0 1 0 0 0,0-1 1 0 0,1 2-1 0 0,9 4 2 0 0,-1 1-1 0 0,0 1 0 0 0,-1-1 1 0 0,0 2-1 0 0,0-1 1 0 0,-1 1-1 0 0,0 0 0 0 0,0 1 1 0 0,-1 0-1 0 0,0 0 1 0 0,-1 0-1 0 0,0 1 1 0 0,-1 0-1 0 0,0 0 0 0 0,-1 1 1 0 0,0-1-1 0 0,-1 1 1 0 0,0 0-1 0 0,-1 0 1 0 0,0 0-1 0 0,-1 0 0 0 0,0 13 1 0 0,-2-13 4 0 0,-1 0 0 0 0,0 0 0 0 0,0-1 1 0 0,-2 1-1 0 0,1 0 0 0 0,-1-1 0 0 0,-1 0 0 0 0,0 0 1 0 0,-1 0-1 0 0,0-1 0 0 0,0 1 0 0 0,-1-2 1 0 0,0 1-1 0 0,-16 15 0 0 0,1-3 7 0 0,-1 0 1 0 0,0-2-1 0 0,-2-1 1 0 0,-47 28-1 0 0,55-35 2 0 0,14-9 10 0 0,-1 0-1 0 0,1-1 1 0 0,-1 1 0 0 0,0-1-1 0 0,1 0 1 0 0,-1 0 0 0 0,0 0-1 0 0,-1-1 1 0 0,1 1 0 0 0,-5 0-1 0 0,79-16-140 0 0,-57 14 99 0 0,0 1 0 0 0,-1 0-1 0 0,1 0 1 0 0,-1 1 0 0 0,1 1-1 0 0,-1 0 1 0 0,0 1 0 0 0,0 0-1 0 0,0 1 1 0 0,0 0 0 0 0,-1 1-1 0 0,18 12 1 0 0,-27-17 23 0 0,0 1 0 0 0,0 0 0 0 0,0-1 0 0 0,0 1 0 0 0,0 0 0 0 0,0 0 0 0 0,-1 0 0 0 0,1 0 0 0 0,-1 0 0 0 0,0 0 0 0 0,0 1 0 0 0,1-1 0 0 0,-1 0 0 0 0,-1 1 0 0 0,1-1-1 0 0,1 5 1 0 0,-2-6-57 0 0,-3 25 170 0 0,-4-14-96 0 0,0 0-1 0 0,0 0 1 0 0,-2 0 0 0 0,1-1-1 0 0,-1 0 1 0 0,-1-1 0 0 0,0 0 0 0 0,0 0-1 0 0,-1-1 1 0 0,0-1 0 0 0,-1 0 0 0 0,-21 12-1 0 0,8-7-23 0 0,-1-1-1 0 0,0-1 1 0 0,-1-1-1 0 0,0-2 0 0 0,-42 8 1 0 0,63-15-295 0 0,1 0 0 0 0,-1 0 1 0 0,1-1-1 0 0,-1 0 0 0 0,0 0 0 0 0,-7-1 1 0 0,12 1 141 0 0,-1 0 1 0 0,1-1 0 0 0,-1 1-1 0 0,1-1 1 0 0,-1 1 0 0 0,1-1-1 0 0,0 0 1 0 0,-1 0 0 0 0,1 0 0 0 0,0 0-1 0 0,0 0 1 0 0,-1 0 0 0 0,1 0-1 0 0,0 0 1 0 0,0 0 0 0 0,0 0-1 0 0,0 0 1 0 0,0-1 0 0 0,1 1 0 0 0,-1 0-1 0 0,0-1 1 0 0,1 1 0 0 0,-1-1-1 0 0,0 1 1 0 0,1-1 0 0 0,0 1 0 0 0,-1-3-1 0 0,-3-17-1166 0 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5.55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18 160 1424 0 0,'0'-3'891'0'0,"0"-32"4228"0"0,0 32-4758 0 0,-4-2-251 0 0,-1 0-73 0 0,-3-8 88 0 0,8 13-118 0 0,0-1-1 0 0,1 0 1 0 0,-1 1 0 0 0,0-1-1 0 0,1 1 1 0 0,-1-1 0 0 0,0 0 0 0 0,1 1-1 0 0,-1-1 1 0 0,1 1 0 0 0,-1-1-1 0 0,1 1 1 0 0,-1-1 0 0 0,1 1 0 0 0,-1 0-1 0 0,1-1 1 0 0,-1 1 0 0 0,1 0-1 0 0,-1-1 1 0 0,1 1 0 0 0,0 0-1 0 0,-1 0 1 0 0,1-1 0 0 0,0 1 0 0 0,-1 0-1 0 0,1 0 1 0 0,0 0 0 0 0,-1 0-1 0 0,2 0 1 0 0,216-45 351 0 0,-95 21-187 0 0,-95 19-202 0 0,0 1 0 0 0,46 0-1 0 0,-73 4-13 0 0,1-1 49 0 0,-1 1 1 0 0,1-1-1 0 0,-1 1 1 0 0,1 0-1 0 0,0 0 0 0 0,-1 0 1 0 0,1 0-1 0 0,0 0 0 0 0,-1 0 1 0 0,1 1-1 0 0,0-1 0 0 0,-1 0 1 0 0,1 1-1 0 0,-1-1 0 0 0,1 1 1 0 0,-1 0-1 0 0,1-1 0 0 0,-1 1 1 0 0,1 0-1 0 0,-1 0 0 0 0,0 0 1 0 0,1 0-1 0 0,0 2 0 0 0,26 26 5 0 0,-22-20 2 0 0,-1 0 0 0 0,0 1 0 0 0,-1 0-1 0 0,0-1 1 0 0,-1 1 0 0 0,0 1 0 0 0,0-1-1 0 0,-1 0 1 0 0,0 1 0 0 0,-1-1-1 0 0,0 1 1 0 0,-1 0 0 0 0,0-1 0 0 0,-3 18-1 0 0,-3 5 20 0 0,-2-1 0 0 0,-1 0 0 0 0,-15 38-1 0 0,3-11-15 0 0,5-17 22 0 0,-2-2 0 0 0,-33 58 1 0 0,23-47-188 0 0,21-36 153 0 0,-1-2 0 0 0,-1 1 0 0 0,-1-1 0 0 0,1 0 0 0 0,-2-1 0 0 0,-16 15 0 0 0,-19 24-1255 0 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5.92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0 135 1552 0 0,'10'-8'323'0'0,"0"0"-1"0"0,0 1 1 0 0,1 0-1 0 0,0 1 1 0 0,0 0-1 0 0,1 0 1 0 0,22-6-1 0 0,94-19 928 0 0,-39 11-194 0 0,15 2-565 0 0,-75 15-4664 0 0,-21 1 2925 0 0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6.29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0 876 0 0,'1'81'13107'0'0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6.98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217 1 840 0 0,'0'0'112'0'0,"1"1"1"0"0,-1-1-1 0 0,0 1 1 0 0,0 0-1 0 0,0-1 1 0 0,0 1-1 0 0,0 0 0 0 0,1-1 1 0 0,-1 1-1 0 0,-1 0 1 0 0,1-1-1 0 0,0 1 0 0 0,0 0 1 0 0,0-1-1 0 0,0 1 1 0 0,0-1-1 0 0,0 1 0 0 0,-1 0 1 0 0,1-1-1 0 0,0 1 1 0 0,-3 3 673 0 0,2-4-673 0 0,-19 35 159 0 0,8-17-37 0 0,-43 94 689 0 0,55-112-923 0 0,-4 8 136 0 0,1 0 1 0 0,-1 1 0 0 0,2-1 0 0 0,-1 1 0 0 0,1-1 0 0 0,0 1 0 0 0,0 14 0 0 0,2-21-133 0 0,0-1 0 0 0,1 1 0 0 0,0 0 0 0 0,-1-1-1 0 0,1 1 1 0 0,0 0 0 0 0,0-1 0 0 0,0 1 0 0 0,0-1 0 0 0,0 1 0 0 0,0-1 0 0 0,0 1 0 0 0,0-1 0 0 0,1 0 0 0 0,-1 0 0 0 0,0 1 0 0 0,1-1 0 0 0,-1 0 0 0 0,1 0 0 0 0,-1-1 0 0 0,1 1 0 0 0,0 0 0 0 0,3 1 0 0 0,47 14 186 0 0,-37-12-236 0 0,58 11-46 0 0,-64-14 94 0 0,0 0 0 0 0,-1 0-1 0 0,1 1 1 0 0,-1 0 0 0 0,1 0 0 0 0,-1 1 0 0 0,0 0 0 0 0,0 0 0 0 0,0 1-1 0 0,0 0 1 0 0,-1 1 0 0 0,10 7 0 0 0,-13-8 4 0 0,0-1-1 0 0,0 1 1 0 0,-1 1 0 0 0,1-1 0 0 0,-1 1 0 0 0,0-1-1 0 0,-1 1 1 0 0,1 0 0 0 0,-1 0 0 0 0,0 0-1 0 0,0 0 1 0 0,0 0 0 0 0,-1 1 0 0 0,0-1-1 0 0,0 1 1 0 0,0-1 0 0 0,-1 0 0 0 0,1 1-1 0 0,-1-1 1 0 0,-1 9 0 0 0,0-11 8 0 0,0 1 0 0 0,0-1 0 0 0,0 0 0 0 0,0 0 0 0 0,0 1 0 0 0,-1-1 0 0 0,1 0 0 0 0,-1 0 0 0 0,0 0-1 0 0,0 0 1 0 0,0-1 0 0 0,-5 6 0 0 0,-35 33 229 0 0,33-32-173 0 0,-6 1 1 0 0,0-1 0 0 0,0 0 1 0 0,-1-1-1 0 0,0-1 0 0 0,0 0 1 0 0,-1-1-1 0 0,-18 4 0 0 0,24-7-390 0 0,-1-1-1 0 0,1-1 0 0 0,0 1 0 0 0,-1-2 0 0 0,1 0 0 0 0,-1 0 0 0 0,1-1 1 0 0,-1 0-1 0 0,1-1 0 0 0,-1 0 0 0 0,1-1 0 0 0,0 0 0 0 0,0-1 0 0 0,1 0 0 0 0,-16-9 1 0 0,10 3-908 0 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7.36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85 1160 0 0,'47'-18'848'0'0,"0"2"0"0"0,1 2 0 0 0,0 2 0 0 0,1 2 0 0 0,57-4 1 0 0,-58 14-4258 0 0,-39 0 2169 0 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7.857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22 936 0 0,'17'-5'3653'0'0,"22"0"-2642"0"0,-38 5-891 0 0,165-10 1223 0 0,-155 9-1288 0 0,0 0 1 0 0,0 1 0 0 0,20 2-1 0 0,-28-1-58 0 0,1-1-1 0 0,0 1 1 0 0,-1 0 0 0 0,1 1-1 0 0,-1-1 1 0 0,0 0 0 0 0,1 1-1 0 0,-1 0 1 0 0,0 0 0 0 0,0 0-1 0 0,0 0 1 0 0,0 0-1 0 0,0 1 1 0 0,2 2 0 0 0,-4-4 1 0 0,5 5 19 0 0,-1-1-1 0 0,0 1 1 0 0,0-1 0 0 0,0 1-1 0 0,-1 1 1 0 0,0-1 0 0 0,0 1-1 0 0,0-1 1 0 0,-1 1 0 0 0,0 0 0 0 0,-1 1-1 0 0,1-1 1 0 0,-1 0 0 0 0,-1 1-1 0 0,2 7 1 0 0,-4 6 86 0 0,-1-1 1 0 0,-1 0-1 0 0,-1-1 0 0 0,0 1 1 0 0,-2 0-1 0 0,0-1 0 0 0,-16 32 1 0 0,-76 126 548 0 0,64-121-355 0 0,14-24-216 0 0,-1-1 0 0 0,-1 0 1 0 0,-2-2-1 0 0,-35 35 0 0 0,24-32-1661 0 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8.26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3 140 2232 0 0,'0'0'88'0'0,"-1"-1"-1"0"0,1 1 1 0 0,0-1-1 0 0,0 1 1 0 0,0 0 0 0 0,-1-1-1 0 0,1 1 1 0 0,0-1-1 0 0,0 1 1 0 0,0-1-1 0 0,0 1 1 0 0,0-1 0 0 0,0 1-1 0 0,0-1 1 0 0,0 1-1 0 0,0-1 1 0 0,0 1-1 0 0,0-1 1 0 0,0 1 0 0 0,0-1-1 0 0,1 1 1 0 0,-1-1-1 0 0,0 1 1 0 0,0-1-1 0 0,1 1 1 0 0,0-2 350 0 0,0 1-351 0 0,19-8 1117 0 0,39 3-989 0 0,-39 5 63 0 0,4-3-141 0 0,22-2 484 0 0,53 0-1 0 0,-82 5-511 0 0,1-1 0 0 0,-1 0 1 0 0,20-6-1 0 0,12-1 322 0 0,122-15-25 0 0,-195-8-7078 0 0,23 31 6605 0 0,-23-13-1229 0 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7:01:07.74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22 1766 964 0 0,'0'0'229'0'0,"-3"0"-17"0"0,-16 0 1613 0 0,21 26-1211 0 0,1-23-616 0 0,0 1 0 0 0,0 0-1 0 0,0-1 1 0 0,0 0 0 0 0,0 1-1 0 0,1-1 1 0 0,-1 0 0 0 0,1-1-1 0 0,0 1 1 0 0,0-1 0 0 0,0 0-1 0 0,0 0 1 0 0,0 0 0 0 0,0 0-1 0 0,1-1 1 0 0,-1 1 0 0 0,1-1-1 0 0,-1 0 1 0 0,1-1 0 0 0,-1 1-1 0 0,6-1 1 0 0,357 23-149 0 0,-214-23 193 0 0,-146-1-49 0 0,-1 1 0 0 0,1-1 1 0 0,-1 0-1 0 0,1-1 0 0 0,-1 0 1 0 0,10-3-1 0 0,-10 2 19 0 0,0 1-1 0 0,0 0 0 0 0,1 0 1 0 0,-1 1-1 0 0,1 0 1 0 0,10-1-1 0 0,537-2-91 0 0,-546 4 83 0 0,0 1 0 0 0,0 0 0 0 0,0 1-1 0 0,0 0 1 0 0,0 0 0 0 0,9 4 0 0 0,-8-3-19 0 0,0 0 0 0 0,1 0 1 0 0,-1-1-1 0 0,19 2 0 0 0,182 6 226 0 0,-192-10-210 0 0,5 0 16 0 0,1 0 0 0 0,-1 1 1 0 0,1 2-1 0 0,29 7 1 0 0,230 45-13 0 0,-233-54-131 0 0,-42-1 136 0 0,0-1 1 0 0,-1 1-1 0 0,1 0 0 0 0,0 1 0 0 0,14 2 0 0 0,56 12-77 0 0,1-4-1 0 0,150 2 1 0 0,-156-13 69 0 0,491 23 355 0 0,-474-17-362 0 0,128-6-1 0 0,-86-2-96 0 0,268 2 10 0 0,-387-1 92 0 0,-1-1-1 0 0,0 1 1 0 0,0-2 0 0 0,0 0 0 0 0,21-7-1 0 0,13-5 42 0 0,20 0 108 0 0,-13 3-168 0 0,91-34-1 0 0,-55 7-10 0 0,-82 36 31 0 0,0-1 0 0 0,-1 0 0 0 0,1 0 0 0 0,-1-1-1 0 0,0 0 1 0 0,0 0 0 0 0,0 0 0 0 0,-1 0 0 0 0,0-1 0 0 0,0 0 0 0 0,-1 0 0 0 0,1-1 0 0 0,-1 1 0 0 0,0-1-1 0 0,5-13 1 0 0,1-8 102 0 0,-1 0-1 0 0,10-53 0 0 0,-14 58-75 0 0,0-16 11 0 0,-1 1 0 0 0,-2-1 1 0 0,-3-49-1 0 0,0 21-25 0 0,1-314 42 0 0,-14 298 66 0 0,14 76-102 0 0,-1 1 0 0 0,0-1-1 0 0,0 1 1 0 0,-1-1 0 0 0,0 1 0 0 0,0 0 0 0 0,0 0 0 0 0,-7-12 0 0 0,5 11-26 0 0,1 0-1 0 0,0 0 1 0 0,0-1 0 0 0,0 1 0 0 0,1-1 0 0 0,-2-12 0 0 0,0-9 46 0 0,-2-1 0 0 0,-19-56 0 0 0,14 50-97 0 0,-9-42-1 0 0,11 21 60 0 0,-30-93-1 0 0,39 149 17 0 0,-1 0 0 0 0,1-1-1 0 0,0 1 1 0 0,0-1-1 0 0,-1 1 1 0 0,1 0 0 0 0,-1-1-1 0 0,1 1 1 0 0,-1 0-1 0 0,0 0 1 0 0,1-1 0 0 0,-1 1-1 0 0,0 0 1 0 0,0 0-1 0 0,0 0 1 0 0,0 0 0 0 0,0 0-1 0 0,0 0 1 0 0,0 0-1 0 0,0 0 1 0 0,0 1 0 0 0,0-1-1 0 0,0 0 1 0 0,-1 1-1 0 0,1-1 1 0 0,0 1 0 0 0,0-1-1 0 0,-1 1 1 0 0,1-1-1 0 0,-1 1 1 0 0,1 0 0 0 0,0 0-1 0 0,-1 0 1 0 0,1 0-1 0 0,0 0 1 0 0,-1 0 0 0 0,1 0-1 0 0,-1 0 1 0 0,-1 1 0 0 0,0-1-40 0 0,-1 0 1 0 0,1 0-1 0 0,-1 0 1 0 0,1 0-1 0 0,-1 0 1 0 0,1-1-1 0 0,0 1 1 0 0,-1-1-1 0 0,1 0 1 0 0,-5-2-1 0 0,-7-1-26 0 0,-1 1 0 0 0,1 0 0 0 0,0 2 0 0 0,-1-1 0 0 0,1 2 0 0 0,-1 0 0 0 0,-20 3 0 0 0,-15-1-24 0 0,5-3 5 0 0,7 0 60 0 0,1 2 1 0 0,-1 1-1 0 0,-62 12 0 0 0,61-8 14 0 0,0-2-1 0 0,0-2 0 0 0,-69-4 0 0 0,20-1 0 0 0,-709 3 45 0 0,781 1-53 0 0,-1 0 0 0 0,-32 7 0 0 0,32-4 36 0 0,0-1 1 0 0,-36 1-1 0 0,-452-4-191 0 0,450-3 255 0 0,-81-14-1 0 0,-11-2 99 0 0,85 10-211 0 0,39 5-45 0 0,-47-2 0 0 0,48 5 86 0 0,0-1-1 0 0,0-2 0 0 0,-23-6 1 0 0,-28-4-11 0 0,-130-34 284 0 0,160 36-180 0 0,-230-46 33 0 0,158 35-62 0 0,80 16-99 0 0,0 2-1 0 0,-67-3 1 0 0,98 8 4 0 0,-1-1 0 0 0,1 1 0 0 0,0-1 0 0 0,-1-1 0 0 0,1 1 0 0 0,-8-4 0 0 0,8 3 27 0 0,-1 0 1 0 0,0 0 0 0 0,0 1-1 0 0,1 0 1 0 0,-1 0 0 0 0,-10-1 0 0 0,-228 0 25 0 0,215 12-52 0 0,3 1 44 0 0,20-10-54 0 0,0 0 0 0 0,0 0 0 0 0,0 1 0 0 0,0-1 0 0 0,1 1-1 0 0,-1 1 1 0 0,1-1 0 0 0,-1 1 0 0 0,1 0 0 0 0,0 1 0 0 0,0-1 0 0 0,0 1-1 0 0,0 0 1 0 0,1 0 0 0 0,0 0 0 0 0,0 1 0 0 0,0-1 0 0 0,0 1 0 0 0,1 0 0 0 0,-1 0-1 0 0,1 0 1 0 0,1 1 0 0 0,-1-1 0 0 0,1 1 0 0 0,-2 6 0 0 0,-16 40-6 0 0,2 2 0 0 0,3 0-1 0 0,2 0 1 0 0,-11 107 0 0 0,16 181 414 0 0,8-263-455 0 0,0-63 23 0 0,-2-1-1 0 0,0 0 1 0 0,-6 23-1 0 0,-4 33 27 0 0,5 371-250 0 0,7-294 167 0 0,-11-50 34 0 0,11 11-1797 0 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7:01:09.06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23 103 1036 0 0,'0'0'1918'0'0,"0"-4"-1683"0"0,0-3-741 0 0,0-22 6268 0 0,0 26-5323 0 0,-3-2-285 0 0,0 0-86 0 0,2 4-36 0 0,-1-1 0 0 0,1 1 0 0 0,0-1 1 0 0,0 1-1 0 0,0-1 0 0 0,0 0 0 0 0,0 1 0 0 0,0-1 0 0 0,0 0 0 0 0,1 0 1 0 0,-1 1-1 0 0,1-1 0 0 0,-1 0 0 0 0,1-2 0 0 0,-3-19 987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6.39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1 164 2200 0 0,'0'0'5325'0'0,"3"-3"-5083"0"0,11-12-38 0 0,-10 11 3 0 0,2 0-8 0 0,3-5-112 0 0,1 2 0 0 0,1 0 0 0 0,0 0 0 0 0,0 1 0 0 0,0 0 0 0 0,23-8-1 0 0,-10 6-42 0 0,-11 4-1 0 0,0 0 0 0 0,0 1 0 0 0,22-3 0 0 0,-26 6-1 0 0,-3-1-40 0 0,0 0 0 0 0,1 0 1 0 0,0 1-1 0 0,-1 0 0 0 0,1 1 1 0 0,-1-1-1 0 0,1 1 0 0 0,-1 0 0 0 0,0 1 1 0 0,1-1-1 0 0,-1 1 0 0 0,0 1 1 0 0,0-1-1 0 0,0 1 0 0 0,10 6 1 0 0,-10-5 2 0 0,0 1 0 0 0,0 0 0 0 0,0 0 0 0 0,-1 0 0 0 0,1 1 0 0 0,-1 0 0 0 0,-1 0 1 0 0,1 0-1 0 0,-1 0 0 0 0,0 1 0 0 0,0 0 0 0 0,-1 0 0 0 0,0 0 0 0 0,0 0 1 0 0,2 12-1 0 0,0 3-2 0 0,-1 0 0 0 0,-1-1 0 0 0,-1 1 0 0 0,0 27 0 0 0,-3-35 13 0 0,-1 1 0 0 0,0-1 0 0 0,-1 0 1 0 0,0 0-1 0 0,-1 0 0 0 0,-1 0 0 0 0,0-1 0 0 0,-1 0 0 0 0,-1 0 1 0 0,-14 22-1 0 0,3-7 17 0 0,-2-2 0 0 0,-2 0 0 0 0,-40 39 1 0 0,57-61 5 0 0,2-1-10 0 0,1 0 1 0 0,-1 0-1 0 0,0 0 0 0 0,0 0 1 0 0,0-1-1 0 0,-1 0 0 0 0,1 0 0 0 0,-1 0 1 0 0,1 0-1 0 0,-1 0 0 0 0,0-1 0 0 0,1 1 1 0 0,-1-1-1 0 0,-6 1 192 0 0,9-3-218 0 0,0 0 1 0 0,1-1-1 0 0,-1 1 1 0 0,0 0-1 0 0,1-1 1 0 0,-1 1 0 0 0,1-1-1 0 0,0 1 1 0 0,-1 0-1 0 0,1-1 1 0 0,0 1-1 0 0,0-1 1 0 0,0 1-1 0 0,0-1 1 0 0,0 1 0 0 0,0-1-1 0 0,1-2 1 0 0,21-27-53 0 0,1 1 1 0 0,1 1 0 0 0,35-33 0 0 0,93-73-150 0 0,47-46-13 0 0,-62 19 398 0 0,-136 161-185 0 0,-1 1 0 0 0,1-1-1 0 0,0 1 1 0 0,-1-1 0 0 0,1 0 0 0 0,0 0 0 0 0,-1 1 0 0 0,1-1-1 0 0,-1 0 1 0 0,0 0 0 0 0,1 0 0 0 0,-1 1 0 0 0,0-1-1 0 0,1 0 1 0 0,-1 0 0 0 0,0 0 0 0 0,0 0 0 0 0,0 0 0 0 0,0 0-1 0 0,0 0 1 0 0,0 0 0 0 0,0 0 0 0 0,-15 1-39 0 0,-26 18 8 0 0,11 3 30 0 0,0 1 0 0 0,2 1 0 0 0,1 1 0 0 0,0 1 0 0 0,2 2 1 0 0,1 1-1 0 0,2 0 0 0 0,0 2 0 0 0,2 0 0 0 0,1 2 0 0 0,-20 45 0 0 0,33-60-15 0 0,0 1 1 0 0,1-1-1 0 0,1 1 0 0 0,1 0 0 0 0,0 0 0 0 0,2 0 0 0 0,0 27 1 0 0,2-38-44 0 0,0 0 1 0 0,0 0 0 0 0,1 0 0 0 0,1 0 0 0 0,-1 0-1 0 0,1-1 1 0 0,0 1 0 0 0,0-1 0 0 0,1 0 0 0 0,0 1-1 0 0,0-2 1 0 0,1 1 0 0 0,-1 0 0 0 0,1-1 0 0 0,1 0 0 0 0,-1 0-1 0 0,0-1 1 0 0,1 1 0 0 0,0-1 0 0 0,0 0 0 0 0,1-1-1 0 0,-1 1 1 0 0,1-2 0 0 0,-1 1 0 0 0,1 0 0 0 0,0-1-1 0 0,0 0 1 0 0,12 1 0 0 0,-9-3-2076 0 0,-5-1 1933 0 0,0 1-1 0 0,0-1 1 0 0,0 0 0 0 0,-1 0-1 0 0,1 0 1 0 0,0-1-1 0 0,-1 1 1 0 0,7-4-1 0 0,19-8-1243 0 0,-14 7 317 0 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6:59.96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40 1196 0 0,'0'-1'229'0'0,"-1"0"0"0"0,1-1 0 0 0,0 1 0 0 0,0-1 0 0 0,0 1 0 0 0,0-1 0 0 0,0 1 0 0 0,1 0 0 0 0,-1-1 0 0 0,0 1 0 0 0,0-1 0 0 0,1 1 0 0 0,-1 0 0 0 0,2-3 0 0 0,0 2-202 0 0,1 1 1 0 0,0-1-1 0 0,-1 0 0 0 0,1 1 0 0 0,0-1 1 0 0,0 1-1 0 0,-1 0 0 0 0,1 0 0 0 0,0 0 1 0 0,0 0-1 0 0,0 1 0 0 0,1-1 0 0 0,-1 1 0 0 0,0-1 1 0 0,0 1-1 0 0,4 1 0 0 0,54 6 142 0 0,-42-4-142 0 0,317 21 867 0 0,-187-17-589 0 0,-62-7 52 0 0,-55 0-4467 0 0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7:00.31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9 1 1240 0 0,'-1'0'52'0'0,"1"0"-1"0"0,0 0 1 0 0,-1 0-1 0 0,1 0 1 0 0,-1 1-1 0 0,1-1 0 0 0,0 0 1 0 0,-1 0-1 0 0,1 1 1 0 0,-1-1-1 0 0,1 0 1 0 0,0 1-1 0 0,-1-1 1 0 0,1 0-1 0 0,0 1 1 0 0,0-1-1 0 0,-1 0 1 0 0,1 1-1 0 0,0-1 1 0 0,0 1-1 0 0,0-1 1 0 0,-1 1-1 0 0,1-1 1 0 0,0 0-1 0 0,0 1 1 0 0,0-1-1 0 0,0 1 1 0 0,0-1-1 0 0,0 1 1 0 0,0-1-1 0 0,0 1 1 0 0,0-1-1 0 0,0 0 1 0 0,0 1-1 0 0,0-1 0 0 0,0 1 1 0 0,1-1-1 0 0,-1 1 1 0 0,18 12 759 0 0,29 1-289 0 0,17-5-141 0 0,0-3-1 0 0,0-2 1 0 0,76-6-1 0 0,-38 1-1438 0 0,-89 3-1647 0 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7:31.54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500 340 1360 0 0,'21'-3'8054'0'0,"-21"2"-8038"0"0,0 1 1 0 0,0-1-1 0 0,0 0 0 0 0,0 1 0 0 0,0-1 0 0 0,0 1 0 0 0,0-1 1 0 0,0 1-1 0 0,0-1 0 0 0,0 0 0 0 0,0 1 0 0 0,0-1 0 0 0,1 1 1 0 0,-1-1-1 0 0,0 1 0 0 0,0-1 0 0 0,1 1 0 0 0,-1-1 0 0 0,0 1 1 0 0,1-1-1 0 0,-1 1 0 0 0,0-1 0 0 0,1 1 0 0 0,-1-1 0 0 0,1 1 1 0 0,-1 0-1 0 0,1-1 0 0 0,-1 1 0 0 0,1 0 0 0 0,-1-1 0 0 0,1 1 1 0 0,-1 0-1 0 0,1 0 0 0 0,-1-1 0 0 0,1 1 0 0 0,-1 0 0 0 0,1 0 1 0 0,0 0-1 0 0,-1 0 0 0 0,1 0 0 0 0,-1 0 0 0 0,1 0 0 0 0,-1 0 1 0 0,1 0-1 0 0,0 0 0 0 0,-1 0 0 0 0,2 0 0 0 0,5-5 158 0 0,4-9-75 0 0,-1 0 1 0 0,-1 0-1 0 0,-1-1 1 0 0,0 1-1 0 0,-1-2 1 0 0,0 1-1 0 0,-1-1 1 0 0,-1 0 0 0 0,0-1-1 0 0,-2 1 1 0 0,0-1-1 0 0,2-22 1 0 0,-10 31-103 0 0,-2 0-2 0 0,-1 1 1 0 0,0-1-1 0 0,0 2 0 0 0,-1-1 1 0 0,1 1-1 0 0,-1 0 0 0 0,-1 1 1 0 0,1 0-1 0 0,-1 0 0 0 0,0 1 0 0 0,0 1 1 0 0,0-1-1 0 0,0 2 0 0 0,-1-1 1 0 0,1 2-1 0 0,-1-1 0 0 0,1 1 1 0 0,-1 1-1 0 0,0 0 0 0 0,1 0 0 0 0,-16 3 1 0 0,-1 2-7 0 0,0 0 0 0 0,0 2 0 0 0,1 1-1 0 0,0 1 1 0 0,1 1 0 0 0,0 1 0 0 0,-39 24 0 0 0,48-26 0 0 0,1 2 1 0 0,0-1-1 0 0,1 2 1 0 0,0 0-1 0 0,-18 21 1 0 0,26-27-4 0 0,1 1 0 0 0,0 0 0 0 0,1 0 0 0 0,-1 0 1 0 0,1 1-1 0 0,1-1 0 0 0,0 1 0 0 0,0 0 0 0 0,0 0 0 0 0,1 0 1 0 0,0 1-1 0 0,0-1 0 0 0,1 0 0 0 0,0 12 0 0 0,1-17 9 0 0,0 1 0 0 0,1 0-1 0 0,-1-1 1 0 0,1 1-1 0 0,0-1 1 0 0,0 1 0 0 0,0-1-1 0 0,0 1 1 0 0,0-1-1 0 0,1 1 1 0 0,0-1 0 0 0,0 0-1 0 0,0 0 1 0 0,0 0 0 0 0,0 0-1 0 0,4 4 1 0 0,-1-3-3 0 0,1 1 1 0 0,-1-1-1 0 0,1 0 1 0 0,0 0-1 0 0,0-1 1 0 0,0 0-1 0 0,1 0 1 0 0,7 3-1 0 0,6-1-10 0 0,-1 0 0 0 0,1-1-1 0 0,0-1 1 0 0,0-1-1 0 0,26 0 1 0 0,-29-3 10 0 0,1 0 0 0 0,-1 0 0 0 0,0-2 0 0 0,0 0 0 0 0,0-2 0 0 0,0 1 0 0 0,-1-2 0 0 0,1 0 0 0 0,17-10 0 0 0,-14 4 54 0 0,-1 0 0 0 0,0-1 0 0 0,-1-1 0 0 0,-1-1 1 0 0,0-1-1 0 0,-1 0 0 0 0,-1-1 0 0 0,0-1 0 0 0,-1 0 0 0 0,-1-1 0 0 0,-1 0 0 0 0,10-22 0 0 0,-23 71 64 0 0,-7 23-139 0 0,-25 75 40 0 0,-82 203 0 0 0,52-162-20 0 0,-9 2 10 0 0,56-134-66 0 0,18-64-4316 0 0,16-48 550 0 0,-14 48 2679 0 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7:31.924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41 3068 0 0,'34'-18'7495'0'0,"-30"13"-6995"0"0,20-13 3710 0 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7:32.28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162 14 1856 0 0,'8'-14'2371'0'0,"-5"26"-1273"0"0,-3 30-650 0 0,0-37-311 0 0,-1 24 61 0 0,-2 0 1 0 0,0-1-1 0 0,-14 53 1 0 0,9-47 75 0 0,-106 478 2239 0 0,113-505-2646 0 0,-1 0-1 0 0,0-1 1 0 0,0 1-1 0 0,-1-1 1 0 0,0 1 0 0 0,0-1-1 0 0,-7 11 1 0 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7:32.72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0 101 968 0 0,'2'-2'327'0'0,"0"-1"-1"0"0,0 1 1 0 0,0-1-1 0 0,0 1 1 0 0,0 0-1 0 0,1 0 1 0 0,-1 0-1 0 0,1 0 1 0 0,-1 0-1 0 0,4-1 1 0 0,51-22 460 0 0,-50 22-552 0 0,29-8 187 0 0,1 1 0 0 0,0 1 1 0 0,0 3-1 0 0,0 1 0 0 0,65-1 0 0 0,-97 6-411 0 0,1 1 0 0 0,-1 0 0 0 0,0 1 0 0 0,0-1 0 0 0,0 1 0 0 0,0 0 0 0 0,0 0 0 0 0,0 1 0 0 0,0-1 0 0 0,-1 1 0 0 0,1 0-1 0 0,-1 1 1 0 0,0-1 0 0 0,0 1 0 0 0,6 6 0 0 0,-3-3-2 0 0,-1 0-1 0 0,0 1 0 0 0,-1 0 1 0 0,1 0-1 0 0,-1 0 1 0 0,-1 1-1 0 0,8 17 0 0 0,-7 0 10 0 0,0 1 0 0 0,-1 0 0 0 0,-2 0-1 0 0,-1 46 1 0 0,-1-64-23 0 0,-1 1 15 0 0,0-1 0 0 0,-1 0 0 0 0,0 1-1 0 0,0-1 1 0 0,-1 0 0 0 0,0 0-1 0 0,-5 9 1 0 0,-13 46 37 0 0,17-47-24 0 0,-1 0-1 0 0,0 0 1 0 0,-1 0 0 0 0,-1 0-1 0 0,-1-1 1 0 0,0 0 0 0 0,-1-1-1 0 0,0 0 1 0 0,-17 20 0 0 0,-2-1-95 0 0,23-27-323 0 0,0 1-1 0 0,-1-1 0 0 0,0 0 0 0 0,0-1 0 0 0,-1 0 0 0 0,0 0 1 0 0,0 0-1 0 0,0 0 0 0 0,0-1 0 0 0,-1-1 0 0 0,0 1 0 0 0,-11 4 1 0 0,4-5-841 0 0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7:33.11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0 211 2508 0 0,'21'-12'872'0'0,"3"0"-68"0"0,11 0-24 0 0,5 2-131 0 0,11 3-129 0 0,-5-3 16 0 0,9 2-72 0 0,3-2-24 0 0,10 2-68 0 0,5 0-56 0 0,5 2-104 0 0,4-3-376 0 0,0 1 24 0 0,6-6-1200 0 0,-6-2-101 0 0,-4-4 205 0 0,-7 1 92 0 0,-5-3 4 0 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7:01:11.696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1 996 0 0,'0'0'420'0'0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7:01:12.37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0 723 904 0 0,'0'0'254'0'0,"8"0"26"0"0,22 0-150 0 0,-1-1 1 0 0,0-1-1 0 0,0-2 0 0 0,37-10 0 0 0,74-9 65 0 0,127-15 140 0 0,-13 0-93 0 0,393-52 1349 0 0,-3-39-492 0 0,-179 34-1063 0 0,727-125 503 0 0,-932 172-311 0 0,-168 34-286 0 0,-90 13 12 0 0,4-5-1096 0 0,-81 8-1912 0 0,42-2 1848 0 0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7:01:12.81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1 752 1184 0 0,'357'-67'1076'0'0,"450"-98"1099"0"0,899-236 163 0 0,-1598 379-2536 0 0,230-60-3450 0 0,-292 67 2441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8.48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272 1 1736 0 0,'-22'112'914'0'0,"-5"0"-1"0"0,-5-2 1 0 0,-4-1-1 0 0,-53 107 1 0 0,28-60 624 0 0,56-138-155 0 0,16-36-433 0 0,1-2-985 0 0,9-14 90 0 0,1 1 1 0 0,2 2 0 0 0,38-41-1 0 0,-53 64-56 0 0,0 0-1 0 0,0 0 1 0 0,1 1-1 0 0,-1 1 0 0 0,1-1 1 0 0,1 1-1 0 0,-1 1 1 0 0,1 0-1 0 0,0 1 1 0 0,0 0-1 0 0,1 0 0 0 0,-1 1 1 0 0,1 1-1 0 0,0 0 1 0 0,23-1-1 0 0,-29 3-4 0 0,1 1 0 0 0,-1 0 0 0 0,0 0 0 0 0,0 0-1 0 0,1 0 1 0 0,-1 1 0 0 0,0 0 0 0 0,-1 1 0 0 0,1-1 0 0 0,0 1 0 0 0,-1 0 0 0 0,1 1 0 0 0,-1-1 0 0 0,0 1 0 0 0,0 0-1 0 0,0 0 1 0 0,-1 1 0 0 0,1-1 0 0 0,-1 1 0 0 0,0 0 0 0 0,5 10 0 0 0,-3-5 4 0 0,0 1 1 0 0,-1 0-1 0 0,0 0 1 0 0,-1 1-1 0 0,0-1 0 0 0,-1 1 1 0 0,0 0-1 0 0,-1 0 1 0 0,-1 0-1 0 0,1 20 1 0 0,-3-24 2 0 0,0-1-1 0 0,0 0 1 0 0,-1 0 0 0 0,0 0 0 0 0,0 0 0 0 0,-1 0 0 0 0,1 0 0 0 0,-2 0 0 0 0,1-1 0 0 0,-1 0 0 0 0,0 1 0 0 0,0-1 0 0 0,-1-1 0 0 0,1 1 0 0 0,-1-1 0 0 0,-1 0-1 0 0,1 0 1 0 0,-1 0 0 0 0,0-1 0 0 0,0 0 0 0 0,-6 4 0 0 0,-9 4 33 0 0,-1 0 0 0 0,0-2 1 0 0,0 0-1 0 0,-1-1 0 0 0,-25 5 0 0 0,18-8-301 0 0,-1-1 1 0 0,0-1-1 0 0,-60-2 1 0 0,89-2 110 0 0,1 0 1 0 0,-1 0-1 0 0,1-1 1 0 0,-1 1-1 0 0,1-1 1 0 0,-1 1-1 0 0,1-1 1 0 0,0 0-1 0 0,-1 1 1 0 0,1-1 0 0 0,0 0-1 0 0,-1 0 1 0 0,1 0-1 0 0,0 0 1 0 0,0 0-1 0 0,0 0 1 0 0,0 0-1 0 0,0 0 1 0 0,0-1-1 0 0,0 1 1 0 0,0 0-1 0 0,0-1 1 0 0,1 1-1 0 0,-1 0 1 0 0,0-1-1 0 0,1 1 1 0 0,0-1-1 0 0,-1 1 1 0 0,1-1-1 0 0,0 1 1 0 0,-1-1-1 0 0,1 0 1 0 0,0 1-1 0 0,0-1 1 0 0,0 1-1 0 0,1-1 1 0 0,-1 1-1 0 0,1-4 1 0 0,9-18-886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7.61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461 13 1292 0 0,'1'-12'2828'0'0,"1"22"-1343"0"0,1 21-901 0 0,-5 10-313 0 0,-2 0 1 0 0,-1 0-1 0 0,-3-1 0 0 0,-1 1 0 0 0,-17 46 1 0 0,25-83-252 0 0,-181 466 1271 0 0,89-249-1257 0 0,-26 30-5714 0 0,101-215 4450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57.14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 0 1240 0 0,'-11'4'6701'0'0,"634"2"-6340"0"0,-352-8-25 0 0,-269 2-302 0 0,20-7-1448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3.80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844 1 1392 0 0,'0'0'368'0'0,"-4"0"3"0"0,1 0-326 0 0,1 1 1 0 0,-1-1 0 0 0,0 1-1 0 0,0 0 1 0 0,1 0 0 0 0,-1 1-1 0 0,0-1 1 0 0,1 0 0 0 0,-1 1-1 0 0,1-1 1 0 0,0 1-1 0 0,-1 0 1 0 0,1 0 0 0 0,0 0-1 0 0,0 0 1 0 0,0 0 0 0 0,1 0-1 0 0,-1 1 1 0 0,0-1-1 0 0,1 1 1 0 0,-1-1 0 0 0,1 1-1 0 0,0 0 1 0 0,0-1 0 0 0,0 1-1 0 0,-1 4 1 0 0,-4 15 159 0 0,0 0 1 0 0,-4 33-1 0 0,3-21 87 0 0,-274 909 3588 0 0,214-746-3196 0 0,-69 180 905 0 0,112-306 294 0 0,17-93-1739 0 0,5-2-153 0 0,1 1 0 0 0,2-1-1 0 0,0 0 1 0 0,1 0 0 0 0,2 1 0 0 0,11-45-1 0 0,-4 29-62 0 0,1-1-1 0 0,1 2 0 0 0,3-1 0 0 0,1 2 0 0 0,2 0 1 0 0,25-35-1 0 0,-35 58 44 0 0,2 0 1 0 0,-1 1-1 0 0,2 0 0 0 0,0 1 1 0 0,0 0-1 0 0,1 1 0 0 0,1 1 1 0 0,0 0-1 0 0,0 1 0 0 0,1 0 1 0 0,0 1-1 0 0,0 1 0 0 0,1 0 1 0 0,0 1-1 0 0,0 1 0 0 0,30-6 1 0 0,-33 10 16 0 0,0 0 1 0 0,1 1-1 0 0,-1 0 1 0 0,0 1 0 0 0,0 1-1 0 0,0 0 1 0 0,0 0-1 0 0,0 2 1 0 0,0-1 0 0 0,-1 2-1 0 0,0-1 1 0 0,0 2-1 0 0,0 0 1 0 0,0 0-1 0 0,-1 1 1 0 0,0 0 0 0 0,0 1-1 0 0,-1 1 1 0 0,0-1-1 0 0,-1 1 1 0 0,0 1 0 0 0,0 0-1 0 0,-1 0 1 0 0,0 1-1 0 0,-1 0 1 0 0,0 0-1 0 0,-1 1 1 0 0,0 0 0 0 0,0 0-1 0 0,-2 0 1 0 0,6 19-1 0 0,-9-24 13 0 0,0 0-1 0 0,0 0 0 0 0,-1-1 1 0 0,0 1-1 0 0,0 0 0 0 0,-1 0 0 0 0,0 0 1 0 0,0 0-1 0 0,0 0 0 0 0,-1 0 1 0 0,0-1-1 0 0,-4 12 0 0 0,0-7 17 0 0,0 0-1 0 0,-1 0 1 0 0,1-1 0 0 0,-2 0-1 0 0,0 0 1 0 0,-14 14 0 0 0,2-6 29 0 0,0-1 1 0 0,-2-1 0 0 0,0-1-1 0 0,0-1 1 0 0,-2 0-1 0 0,-26 10 1 0 0,12-9 3 0 0,0-2 0 0 0,-1-2 0 0 0,0-1 0 0 0,-66 7 0 0 0,-167-4-1087 0 0,262-13 725 0 0,-1 0 1 0 0,0 0-1 0 0,1-1 1 0 0,-1-1 0 0 0,1 0-1 0 0,-1 0 1 0 0,1-1-1 0 0,0 0 1 0 0,0-1 0 0 0,0 0-1 0 0,0-1 1 0 0,1 1-1 0 0,-1-2 1 0 0,-15-12 0 0 0,22 15 25 0 0,0 0 0 0 0,0 0 1 0 0,0 0-1 0 0,0-1 0 0 0,1 1 1 0 0,-1-1-1 0 0,1 0 0 0 0,-2-4 1 0 0,-1-10-873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23.12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315 3 1520 0 0,'0'0'620'0'0,"48"-1"865"0"0,-10 0-1332 0 0,1 1-1 0 0,-1 2 1 0 0,0 1-1 0 0,-1 3 1 0 0,51 12-1 0 0,-67-11-77 0 0,1 0 0 0 0,-1 1 0 0 0,0 2 0 0 0,-1 0 0 0 0,0 1 0 0 0,0 1 0 0 0,-1 1 0 0 0,-1 1 0 0 0,0 0 0 0 0,24 26 0 0 0,-12-5 45 0 0,-2 1 1 0 0,-1 2-1 0 0,-2 0 0 0 0,-2 2 1 0 0,22 48-1 0 0,75 220 458 0 0,-96-234-423 0 0,-3 1 0 0 0,-3 1 0 0 0,-3 0 0 0 0,7 140 0 0 0,-20-200-119 0 0,-2 1 0 0 0,0 0 0 0 0,-1-1 0 0 0,-1 1 0 0 0,-7 29-1 0 0,1-10 7 0 0,-5 16 15 0 0,-2 0 1 0 0,-2-2 0 0 0,-3 0 0 0 0,-1-1 0 0 0,-3-1-1 0 0,-2-1 1 0 0,-1-1 0 0 0,-54 67 0 0 0,-3-13-7 0 0,-5-4 1 0 0,-128 109-1 0 0,4-30 7 0 0,170-145-249 0 0,-1-1 1 0 0,-2-3 0 0 0,-59 26-1 0 0,91-47-299 0 0,0 0 0 0 0,0-1-1 0 0,0-1 1 0 0,0 0-1 0 0,-1-1 1 0 0,0-1 0 0 0,-15 0-1 0 0,11-6-690 0 0,-10-22 102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4.2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36 1792 0 0,'375'-19'4264'0'0,"-1"3"-3851"0"0,-373 16-527 0 0,1 0 0 0 0,0 0 0 0 0,0 1 0 0 0,-1-1-1 0 0,1 0 1 0 0,0 1 0 0 0,0-1 0 0 0,-1 1 0 0 0,1 0 0 0 0,-1 0 0 0 0,1-1 0 0 0,-1 1 0 0 0,2 1 0 0 0,-2-1 73 0 0,-1-1 0 0 0,1 0 0 0 0,-1 1 0 0 0,0-1-1 0 0,1 1 1 0 0,-1-1 0 0 0,0 0 0 0 0,0 1 0 0 0,1-1-1 0 0,-1 1 1 0 0,0-1 0 0 0,0 1 0 0 0,0-1 0 0 0,1 1-1 0 0,-1-1 1 0 0,0 1 0 0 0,0-1 0 0 0,0 1 0 0 0,0-1 0 0 0,0 1-1 0 0,0-1 1 0 0,0 1 0 0 0,0-1 0 0 0,0 1 0 0 0,0-1-1 0 0,0 1 1 0 0,0-1 0 0 0,-1 1 0 0 0,1-1 0 0 0,0 1-1 0 0,0-1 1 0 0,0 1 0 0 0,-1-1 0 0 0,1 1 0 0 0,0-1 0 0 0,-1 0-1 0 0,1 1 1 0 0,0-1 0 0 0,-1 1 0 0 0,1-1 0 0 0,-1 0-1 0 0,1 1 1 0 0,0-1 0 0 0,-1 0 0 0 0,0 1 0 0 0,-18 13-1053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4.55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0 121 1520 0 0,'9'10'776'0'0,"12"-2"-164"0"0,6-4 8 0 0,11-4-124 0 0,-17 0-44 0 0,17 0-68 0 0,2 0-32 0 0,61-24-51 0 0,-34 10 23 0 0,4-1 4 0 0,3 1-124 0 0,-1 0-20 0 0,5 2-460 0 0,-11-2-468 0 0,3 5-609 0 0,-3-3 205 0 0,-4-2-52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5.13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1415 175 1204 0 0,'15'-17'6505'0'0,"-15"15"-6252"0"0,-31-3 1083 0 0,-46 1-1013 0 0,-651-57 1771 0 0,720 59-2064 0 0,-362-72 948 0 0,369 74-978 0 0,-36-9 44 0 0,26 9-107 0 0,24 9-167 0 0,84 40 80 0 0,-40-22 27 0 0,82 54 0 0 0,-102-56 63 0 0,-2 2-1 0 0,0 1 0 0 0,-2 2 1 0 0,43 50-1 0 0,-65-66 45 0 0,0 1-1 0 0,-1 0 1 0 0,0 0-1 0 0,-1 1 1 0 0,-1 0-1 0 0,-1 0 1 0 0,0 1 0 0 0,-1 0-1 0 0,-1 1 1 0 0,0-1-1 0 0,-1 1 1 0 0,-2 0-1 0 0,3 34 1 0 0,-6-38 15 0 0,0 0-1 0 0,-1 0 1 0 0,0 0-1 0 0,-2 0 1 0 0,1 0 0 0 0,-1 0-1 0 0,-1-1 1 0 0,-1 0-1 0 0,0 0 1 0 0,0 0-1 0 0,-1-1 1 0 0,-1 0 0 0 0,0 0-1 0 0,-1-1 1 0 0,-13 15-1 0 0,6-10 11 0 0,0-1 0 0 0,-1-1 0 0 0,-1 0 0 0 0,0-2 0 0 0,-1 0 0 0 0,0-1 0 0 0,-1 0 0 0 0,0-2 0 0 0,-31 10 0 0 0,-412 106 73 0 0,446-121-246 0 0,17-1-8 0 0,25 0-83 0 0,-10-2 234 0 0,29 2-25 0 0,1-2 0 0 0,-1-3 0 0 0,61-8 0 0 0,13-1 36 0 0,275-26 191 0 0,-342 33 192 0 0,-49 4-613 0 0,6 0-363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6.47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1 154 2424 0 0,'1'-4'163'0'0,"-1"0"0"0"0,1-1 0 0 0,1 1 0 0 0,-1 0 0 0 0,1 0 0 0 0,-1-1 0 0 0,1 1 0 0 0,0 0 0 0 0,1 1 0 0 0,-1-1 0 0 0,1 0 0 0 0,-1 1 0 0 0,1-1 0 0 0,0 1 0 0 0,7-5 0 0 0,57-44 714 0 0,-61 47-727 0 0,0 1-49 0 0,1 1 0 0 0,-1-1 0 0 0,1 1 0 0 0,0 0 0 0 0,0 0-1 0 0,0 1 1 0 0,0 0 0 0 0,0 0 0 0 0,0 1 0 0 0,1 0 0 0 0,-1 0 0 0 0,1 0-1 0 0,13 2 1 0 0,-9 1-54 0 0,0-1-1 0 0,0 2 0 0 0,-1 0 1 0 0,1 0-1 0 0,-1 1 0 0 0,0 1 1 0 0,0 0-1 0 0,13 7 0 0 0,-11-3-26 0 0,1-1-1 0 0,-1 2 0 0 0,0 0 1 0 0,-1 0-1 0 0,-1 1 1 0 0,1 1-1 0 0,-2 0 0 0 0,1 0 1 0 0,-2 1-1 0 0,0 0 0 0 0,0 1 1 0 0,-1 0-1 0 0,6 16 0 0 0,-10-18 3 0 0,0 0 0 0 0,-1 0 0 0 0,-1 1 0 0 0,0-1-1 0 0,-1 1 1 0 0,0-1 0 0 0,-1 1 0 0 0,0-1-1 0 0,-1 1 1 0 0,0-1 0 0 0,-1 1 0 0 0,-1-1-1 0 0,0 0 1 0 0,0 0 0 0 0,-1 0 0 0 0,-7 14 0 0 0,-3 0 38 0 0,0-1 0 0 0,-2-1 1 0 0,-1 0-1 0 0,0-2 1 0 0,-42 41-1 0 0,39-43 35 0 0,0-1-1 0 0,-2 0 0 0 0,0-2 1 0 0,-1-1-1 0 0,-1 0 0 0 0,-31 14 1 0 0,49-27-92 0 0,-27 10 251 0 0,25-14-117 0 0,17-11-92 0 0,77-75-70 0 0,37-33-179 0 0,37-12-87 0 0,-73 62 311 0 0,-2-3-1 0 0,91-103 1 0 0,-174 173-18 0 0,8-7 8 0 0,-1-1 1 0 0,-1 0-1 0 0,0 0 0 0 0,10-20 1 0 0,-19 31-12 0 0,0 0 0 0 0,0 0 0 0 0,0 0 0 0 0,-1 0 0 0 0,1 0 0 0 0,0 0 0 0 0,0 1 0 0 0,0-1-1 0 0,0 0 1 0 0,0 1 0 0 0,0-1 0 0 0,0 1 0 0 0,0-1 0 0 0,0 1 0 0 0,0-1 0 0 0,0 1 0 0 0,0 0 0 0 0,1-1 0 0 0,-1 1 0 0 0,0 0 0 0 0,0 0 0 0 0,-1 2 0 0 0,-24 28-73 0 0,-39 37 1 0 0,0 1 55 0 0,54-56 12 0 0,0 1-1 0 0,2 0 1 0 0,0 1 0 0 0,0 0 0 0 0,2 0 0 0 0,0 1 0 0 0,0-1 0 0 0,1 2 0 0 0,1-1 0 0 0,1 1 0 0 0,1-1 0 0 0,-3 34 0 0 0,5-42 4 0 0,1 0-1 0 0,0 0 0 0 0,0 0 1 0 0,1 0-1 0 0,0-1 0 0 0,1 1 1 0 0,-1 0-1 0 0,1-1 0 0 0,1 1 1 0 0,0-1-1 0 0,0 0 0 0 0,0 0 1 0 0,1 0-1 0 0,0 0 0 0 0,0 0 1 0 0,1-1-1 0 0,0 0 0 0 0,0 0 1 0 0,0 0-1 0 0,1-1 0 0 0,0 0 1 0 0,0 0-1 0 0,0 0 0 0 0,0 0 1 0 0,1-1-1 0 0,0 0 0 0 0,0-1 1 0 0,0 0-1 0 0,14 5 1 0 0,-7-5 10 0 0,0 1 1 0 0,0-2 0 0 0,1 0-1 0 0,-1-1 1 0 0,1 0 0 0 0,-1-1-1 0 0,1-1 1 0 0,-1 0-1 0 0,0-1 1 0 0,1 0 0 0 0,-1-1-1 0 0,0-1 1 0 0,0-1 0 0 0,17-7-1 0 0,-6 1 17 0 0,-1-2 0 0 0,-1 0 0 0 0,0-1-1 0 0,-1-2 1 0 0,0 0 0 0 0,35-36-1 0 0,-34 28 72 0 0,-2-1 1 0 0,0 0-1 0 0,-2-2 0 0 0,-1 0 0 0 0,-2-1 1 0 0,0-1-1 0 0,-2-1 0 0 0,-1 0 0 0 0,-1 0 1 0 0,11-50-1 0 0,-58 138 315 0 0,29-46-412 0 0,0 0 0 0 0,1 0 0 0 0,0 1 0 0 0,1-1 0 0 0,0 1 1 0 0,-3 26-1 0 0,8-30-3 0 0,-1 1 1 0 0,2 0 0 0 0,0-1-1 0 0,0 1 1 0 0,0-1 0 0 0,1 0-1 0 0,1 0 1 0 0,0 0-1 0 0,0 0 1 0 0,0 0 0 0 0,1-1-1 0 0,1 0 1 0 0,-1 0 0 0 0,1 0-1 0 0,0-1 1 0 0,1 0 0 0 0,0 0-1 0 0,0 0 1 0 0,1-1 0 0 0,0 0-1 0 0,0-1 1 0 0,0 0 0 0 0,0 0-1 0 0,1 0 1 0 0,0-1-1 0 0,0-1 1 0 0,0 1 0 0 0,0-1-1 0 0,1-1 1 0 0,-1 0 0 0 0,1 0-1 0 0,-1-1 1 0 0,15 0 0 0 0,-14-2 6 0 0,-1 0 1 0 0,0-1-1 0 0,0 0 1 0 0,0-1-1 0 0,0 0 1 0 0,0 0-1 0 0,-1-1 1 0 0,1 0-1 0 0,-1-1 1 0 0,0 1-1 0 0,0-2 1 0 0,0 1-1 0 0,-1-1 1 0 0,13-12-1 0 0,-5 2 0 0 0,0 0 1 0 0,-1 0-1 0 0,-1-2 0 0 0,-1 1 0 0 0,16-30 0 0 0,-16 24 186 0 0,-2 0 0 0 0,-1-1 0 0 0,-1 1-1 0 0,-1-2 1 0 0,-1 1 0 0 0,-1-1 0 0 0,2-40 0 0 0,-7 65-137 0 0,-1 45 33 0 0,0-22-30 0 0,-14 171-37 0 0,3-118 40 0 0,-49 243 99 0 0,50-279-142 0 0,-2-2 1 0 0,-1 0-1 0 0,-2 0 1 0 0,-2-1-1 0 0,-41 63 1 0 0,46-81-17 0 0,-1-2 0 0 0,-1 0 0 0 0,0 0 0 0 0,-1-1 0 0 0,-1-1 0 0 0,-25 17 1 0 0,30-24 11 0 0,1-1-1 0 0,-1 0 1 0 0,-1-1 0 0 0,1 0 0 0 0,-1-1 0 0 0,0 0 0 0 0,-1-1 0 0 0,1-1 0 0 0,0 0 0 0 0,-1-1 0 0 0,-23 1 0 0 0,33-3-17 0 0,1-1 1 0 0,-1 1-1 0 0,1-1 0 0 0,0 0 0 0 0,-1 0 0 0 0,1 0 0 0 0,0 0 1 0 0,-1-1-1 0 0,1 1 0 0 0,0-1 0 0 0,0 0 0 0 0,0 0 0 0 0,1 0 1 0 0,-1 0-1 0 0,0 0 0 0 0,1-1 0 0 0,-1 1 0 0 0,1-1 1 0 0,0 0-1 0 0,0 1 0 0 0,0-1 0 0 0,0 0 0 0 0,0 0 0 0 0,1-1 1 0 0,-3-5-1 0 0,0-1-15 0 0,1-1 1 0 0,0 0 0 0 0,0 0-1 0 0,1 0 1 0 0,0 0 0 0 0,1 0-1 0 0,0-12 1 0 0,2 19 16 0 0,-1 0 0 0 0,1 0-1 0 0,0-1 1 0 0,0 1 0 0 0,0 0-1 0 0,0 0 1 0 0,1 0 0 0 0,-1 0 0 0 0,1 0-1 0 0,0 1 1 0 0,0-1 0 0 0,1 1-1 0 0,3-6 1 0 0,1 1-7 0 0,1 0 0 0 0,0 0 0 0 0,0 1 0 0 0,0 0 1 0 0,11-6-1 0 0,0 1-37 0 0,1 1 1 0 0,1 1 0 0 0,0 0-1 0 0,33-10 1 0 0,-32 15-199 0 0,0 0 0 0 0,0 2 0 0 0,0 0 0 0 0,33 1-1 0 0,-51 2 121 0 0,-1 0 0 0 0,1 1 0 0 0,0-1 0 0 0,-1 1-1 0 0,0 0 1 0 0,1 0 0 0 0,-1 0 0 0 0,0 0 0 0 0,1 0-1 0 0,-1 1 1 0 0,0 0 0 0 0,0-1 0 0 0,5 5 0 0 0,-7-5-58 0 0,0 0 0 0 0,0 0 0 0 0,0 0 0 0 0,0 0 0 0 0,0 0 0 0 0,0 0 0 0 0,0 1 0 0 0,0-1 0 0 0,-1 0 0 0 0,1 1 0 0 0,0-1 0 0 0,-1 0 0 0 0,1 1 0 0 0,-1-1 0 0 0,0 1 0 0 0,1-1 0 0 0,-1 1 0 0 0,0-1 0 0 0,0 0 0 0 0,0 1 1 0 0,0-1-1 0 0,0 1 0 0 0,0-1 0 0 0,0 1 0 0 0,-1-1 0 0 0,1 1 0 0 0,0-1 0 0 0,-1 1 0 0 0,1-1 0 0 0,-1 0 0 0 0,-1 3 0 0 0,-4 4-1043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7.06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 2228 0 0,'40'11'3059'0'0,"41"3"-3057"0"0,1050 53 1908 0 0,-1046-65-1772 0 0,2579 24 1757 0 0,-2659-26-1933 0 0,1-1 1 0 0,0 0-1 0 0,0 0 0 0 0,-1 0 1 0 0,1 0-1 0 0,9-4 0 0 0,29-5-2355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8.61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1520 33 1184 0 0,'0'0'6507'0'0,"0"-6"-6398"0"0,0 5-104 0 0,0 0-1 0 0,0 0 1 0 0,0 0 0 0 0,-1 0 0 0 0,1 0-1 0 0,0 0 1 0 0,0 0 0 0 0,0 0-1 0 0,-1 0 1 0 0,1 0 0 0 0,-1 0 0 0 0,1 0-1 0 0,0 0 1 0 0,-1 0 0 0 0,0 0-1 0 0,1 0 1 0 0,-1 1 0 0 0,0-1 0 0 0,1 0-1 0 0,-1 0 1 0 0,0 1 0 0 0,0-1-1 0 0,1 0 1 0 0,-1 1 0 0 0,0-1 0 0 0,0 1-1 0 0,0-1 1 0 0,-1 0 0 0 0,-36 0 238 0 0,11 2-113 0 0,-342 12 332 0 0,314-8-348 0 0,0-3 0 0 0,-60-4 0 0 0,19-1 18 0 0,-411 3 770 0 0,496 2-953 0 0,13 2 25 0 0,21 3 13 0 0,21-2 4 0 0,0 1 1 0 0,74 22-1 0 0,-93-20-8 0 0,-1 1 0 0 0,-1 1 0 0 0,0 1 0 0 0,0 1 0 0 0,-1 1 0 0 0,28 22 0 0 0,-32-22 0 0 0,-2 1 0 0 0,0 0 0 0 0,0 1 0 0 0,-1 0 0 0 0,-1 2 0 0 0,-1-1 0 0 0,0 2 0 0 0,-1 0 0 0 0,16 33 1 0 0,-27-48 12 0 0,0-1 0 0 0,-1 1 0 0 0,1-1 1 0 0,-1 1-1 0 0,1-1 0 0 0,-1 1 1 0 0,0-1-1 0 0,0 1 0 0 0,0-1 1 0 0,-1 1-1 0 0,1-1 0 0 0,-1 1 1 0 0,1-1-1 0 0,-1 1 0 0 0,0-1 1 0 0,0 1-1 0 0,0-1 0 0 0,-2 5 1 0 0,-32 37-1 0 0,29-36-2 0 0,-30 29 22 0 0,-1-2 1 0 0,-1-1 0 0 0,-2-2 0 0 0,-2-2-1 0 0,-64 37 1 0 0,-241 102-8 0 0,286-142-56 0 0,44-20-65 0 0,12-5-12 0 0,-1 0 0 0 0,1 0 0 0 0,0 1 0 0 0,0 0 1 0 0,0 0-1 0 0,-6 5 0 0 0,10-8-13 0 0,48 16-94 0 0,-5-12 218 0 0,0-2 0 0 0,1-1 0 0 0,-1-2 1 0 0,69-12-1 0 0,-13 3 109 0 0,387-39 1674 0 0,-473 48-1481 0 0,-6 0-1345 0 0,0 1 0 0 0,0-1 0 0 0,0 0 0 0 0,0 0 0 0 0,-1-1 0 0 0,12-4 0 0 0,-7 2-126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09.52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0 131 924 0 0,'1'-14'5970'0'0,"23"3"-5781"0"0,0 1 0 0 0,1 1 0 0 0,0 1 0 0 0,0 1 1 0 0,1 1-1 0 0,-1 1 0 0 0,1 2 0 0 0,33-1 0 0 0,-47 6-163 0 0,0-1-1 0 0,0 2 1 0 0,0 0 0 0 0,0 0-1 0 0,0 1 1 0 0,-1 1-1 0 0,0-1 1 0 0,0 2 0 0 0,0 0-1 0 0,10 7 1 0 0,-9-5-11 0 0,0 0 1 0 0,-1 0 0 0 0,0 2-1 0 0,0-1 1 0 0,-1 1 0 0 0,0 1-1 0 0,-1 0 1 0 0,13 18 0 0 0,-13-11-1 0 0,1 0-1 0 0,10 33 1 0 0,-18-45-12 0 0,0 1-1 0 0,0-1 1 0 0,-1 1-1 0 0,0 0 1 0 0,0 0-1 0 0,-1 0 1 0 0,0 0-1 0 0,0 0 1 0 0,0 0 0 0 0,-1-1-1 0 0,0 1 1 0 0,-4 11-1 0 0,-7 13 50 0 0,-2-2 0 0 0,-2 0 0 0 0,0-1 0 0 0,-2 0-1 0 0,-1-1 1 0 0,-1-1 0 0 0,-1-1 0 0 0,-44 40 0 0 0,61-62 7 0 0,0-1 1 0 0,0 1-1 0 0,0 0 1 0 0,0-1-1 0 0,-1 0 1 0 0,1 0-1 0 0,-1 0 1 0 0,1-1-1 0 0,-9 2 1 0 0,-5 2 255 0 0,12-7-24 0 0,10-9-212 0 0,6-7-86 0 0,52-51-114 0 0,3 3 1 0 0,131-102-1 0 0,-103 91 55 0 0,-57 47 123 0 0,-1-1 1 0 0,-2-2-1 0 0,-1-1 0 0 0,-1-2 0 0 0,43-67 0 0 0,-53 72 126 0 0,-33 51-28 0 0,-103 136-185 0 0,61-87-13 0 0,-46 80 0 0 0,87-127 36 0 0,0 1 1 0 0,2 1 0 0 0,1 0 0 0 0,1 1-1 0 0,1 0 1 0 0,1 0 0 0 0,-7 51-1 0 0,13-70 7 0 0,1 0-1 0 0,1 0 0 0 0,-1 0 0 0 0,1 0 0 0 0,0 1 0 0 0,1-1 1 0 0,-1 0-1 0 0,1 0 0 0 0,0-1 0 0 0,1 1 0 0 0,-1 0 0 0 0,1-1 1 0 0,0 1-1 0 0,1-1 0 0 0,-1 0 0 0 0,1 0 0 0 0,0-1 0 0 0,0 1 1 0 0,1-1-1 0 0,7 7 0 0 0,-1-3-2 0 0,0 0 0 0 0,0-1 1 0 0,1 0-1 0 0,-1 0 0 0 0,2-1 0 0 0,-1-1 1 0 0,1 0-1 0 0,18 4 0 0 0,4-3 32 0 0,0-1 0 0 0,1-2 0 0 0,47-2 0 0 0,-77-1-33 0 0,0 0-1 0 0,0-1 0 0 0,0 0 1 0 0,0 0-1 0 0,-1 0 1 0 0,1 0-1 0 0,0-1 0 0 0,-1 0 1 0 0,1-1-1 0 0,-1 1 0 0 0,0-1 1 0 0,0 0-1 0 0,0 0 1 0 0,0 0-1 0 0,0-1 0 0 0,-1 0 1 0 0,1 0-1 0 0,-1 0 0 0 0,0-1 1 0 0,5-7-1 0 0,3-6-1161 0 0,-2 0 0 0 0,0-1-1 0 0,-1 0 1 0 0,9-29 0 0 0,-5 14-1201 0 0,-3 9 1138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10.15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106 76 848 0 0,'3'-5'499'0'0,"0"0"0"0"0,1 0 0 0 0,-1 0-1 0 0,1 0 1 0 0,0 1 0 0 0,0-1 0 0 0,0 1 0 0 0,0 0 0 0 0,1 1 0 0 0,0-1-1 0 0,-1 1 1 0 0,2 0 0 0 0,-1 0 0 0 0,6-3 0 0 0,-4 4-361 0 0,0 0-1 0 0,0 0 1 0 0,0 0 0 0 0,1 1-1 0 0,-1 0 1 0 0,0 0 0 0 0,1 1 0 0 0,-1 0-1 0 0,1 0 1 0 0,9 2 0 0 0,-6 0-157 0 0,-1 0 0 0 0,0 1 0 0 0,0 0 0 0 0,-1 1 0 0 0,1 0 0 0 0,-1 0 0 0 0,0 1 0 0 0,0 0 0 0 0,0 1 0 0 0,0 0 0 0 0,-1 0 0 0 0,0 1 0 0 0,-1 0 0 0 0,1 0 0 0 0,-1 1 0 0 0,10 14 1 0 0,-12-14 45 0 0,0 0 0 0 0,0 1 0 0 0,-1 0 0 0 0,0 0 0 0 0,0 0 0 0 0,-1 0 1 0 0,0 0-1 0 0,-1 1 0 0 0,0-1 0 0 0,-1 1 0 0 0,0 0 0 0 0,0 0 1 0 0,-1-1-1 0 0,0 1 0 0 0,-1 0 0 0 0,0 0 0 0 0,0-1 0 0 0,-1 1 1 0 0,-1-1-1 0 0,0 1 0 0 0,-6 15 0 0 0,-3-3 60 0 0,0-2 1 0 0,-1 1-1 0 0,-1-2 0 0 0,0 0 0 0 0,-2 0 1 0 0,0-1-1 0 0,-35 28 0 0 0,-197 156 884 0 0,229-189-899 0 0,-8 7 82 0 0,25-14-91 0 0,13-6-32 0 0,26-9-28 0 0,-1-1 0 0 0,0-2 0 0 0,46-22 0 0 0,0 0 11 0 0,245-79-97 0 0,-285 95 78 0 0,23-7 10 0 0,30-14-91 0 0,-146 35-9128 0 0,38 4 8041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13.60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2009 561 836 0 0,'-5'-1'51'0'0,"0"0"1"0"0,0 0-1 0 0,0 0 0 0 0,0-1 1 0 0,1 0-1 0 0,-1 0 0 0 0,0 0 1 0 0,1 0-1 0 0,-1-1 0 0 0,1 0 1 0 0,0 0-1 0 0,0 0 0 0 0,-5-6 0 0 0,3 4 45 0 0,-1 0-1 0 0,1 1 0 0 0,-1-1 1 0 0,0 1-1 0 0,0 0 0 0 0,-8-2 1 0 0,-1 1 11 0 0,-1 1 0 0 0,0 0 0 0 0,0 2 0 0 0,0 0 0 0 0,0 1 0 0 0,0 0 0 0 0,-20 3 0 0 0,-13 4 96 0 0,-54 14 1 0 0,63-12-134 0 0,-39 10 78 0 0,1 4 0 0 0,1 3 0 0 0,1 3 0 0 0,1 4 1 0 0,2 3-1 0 0,-78 51 0 0 0,92-50 16 0 0,-52 34 268 0 0,-124 100 0 0 0,202-142-358 0 0,2 1-1 0 0,1 2 1 0 0,1 1-1 0 0,2 2 1 0 0,1 1-1 0 0,2 1 1 0 0,-34 65 0 0 0,14-4 18 0 0,4 3 1 0 0,5 2 0 0 0,4 1 0 0 0,4 1-1 0 0,-22 179 1 0 0,42-196 36 0 0,4 1 0 0 0,10 128 0 0 0,44 168 109 0 0,-26-252-276 0 0,65 203 1 0 0,-64-264 53 0 0,3-2 0 0 0,3 0 0 0 0,2-2 0 0 0,60 87 0 0 0,12 3 64 0 0,142 188 38 0 0,-184-278-177 0 0,2-3 1 0 0,4-3-1 0 0,2-3 1 0 0,136 85-1 0 0,-104-82 165 0 0,3-5 0 0 0,114 42 0 0 0,85 4-109 0 0,-212-75-35 0 0,24 12 143 0 0,84 22 6 0 0,-5-19-223 0 0,311 27 0 0 0,-287-46 105 0 0,81 4-186 0 0,70-8 269 0 0,235 6 385 0 0,-461-14-432 0 0,-35-1-184 0 0,483-1 299 0 0,-417-10-179 0 0,-125 0 26 0 0,57-10 1 0 0,28-2 6 0 0,86-3 68 0 0,0-10-1 0 0,-2-9 1 0 0,288-86-1 0 0,-433 99-82 0 0,-1-3 1 0 0,-2-4-1 0 0,-1-3 0 0 0,-1-2 1 0 0,80-55-1 0 0,77-72 81 0 0,-176 120-17 0 0,-1-2 0 0 0,53-61 0 0 0,93-131 60 0 0,47-52 134 0 0,-212 253-234 0 0,-1-1 1 0 0,-2-1-1 0 0,-1-2 1 0 0,-2 0-1 0 0,-2-2 1 0 0,-1-1 0 0 0,-3 0-1 0 0,-1-1 1 0 0,13-47-1 0 0,10-58 22 0 0,-7-2 0 0 0,-6-1 0 0 0,-7-2 0 0 0,2-255 0 0 0,-24 358-17 0 0,-2 0 0 0 0,-13-68 0 0 0,-8 3 55 0 0,-51-209-71 0 0,56 259 0 0 0,-3 1 1 0 0,-57-114-1 0 0,47 120 76 0 0,-3 2-1 0 0,-2 2 1 0 0,-3 1 0 0 0,-1 2 0 0 0,-85-78 0 0 0,29 39 11 0 0,-4 5 0 0 0,-151-97 0 0 0,188 141-38 0 0,-214-131 56 0 0,196 126-122 0 0,-131-51 1 0 0,-164-19-94 0 0,289 92 86 0 0,-433-120-14 0 0,92 59-45 0 0,-6 32-32 0 0,393 48 85 0 0,-472-63 78 0 0,16 9 8 0 0,369 45-118 0 0,-345 1-132 0 0,312 14 236 0 0,102 0-77 0 0,-61 10 0 0 0,35-3 26 0 0,-69 10-37 0 0,-218 55-1 0 0,222-39-28 0 0,-172 51-58 0 0,91 12 83 0 0,132-53-10 0 0,-58 20 92 0 0,-95 45 179 0 0,212-89-412 0 0,1 2 1 0 0,0 2-1 0 0,-69 58 0 0 0,-115 108-4769 0 0,178-150 3658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29.95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158 226 1004 0 0,'0'0'45'0'0,"0"-1"0"0"0,-1 1-1 0 0,1-1 1 0 0,0 1 0 0 0,0-1 0 0 0,0 0 0 0 0,0 1-1 0 0,0-1 1 0 0,0 1 0 0 0,0-1 0 0 0,0 0 0 0 0,0 1-1 0 0,0-1 1 0 0,0 1 0 0 0,0-1 0 0 0,0 0 0 0 0,0 1-1 0 0,1-1 1 0 0,-1 1 0 0 0,0-1 0 0 0,0 1 0 0 0,1-1-1 0 0,-1 0 1 0 0,0 1 0 0 0,1-1 0 0 0,-1 1 0 0 0,1 0-1 0 0,-1-1 1 0 0,1 1 0 0 0,-1-1 0 0 0,1 1 0 0 0,-1 0-1 0 0,16-2 3435 0 0,-16-1-3441 0 0,1 1 0 0 0,-1-1 0 0 0,1 1 0 0 0,0-1 0 0 0,0 1 0 0 0,0 0 1 0 0,0-1-1 0 0,0 1 0 0 0,0 0 0 0 0,1 0 0 0 0,-1 0 0 0 0,1 0 0 0 0,-1 0 1 0 0,1 0-1 0 0,0 0 0 0 0,0 0 0 0 0,0 1 0 0 0,0-1 0 0 0,4-2 1 0 0,-1 0-17 0 0,1-3 54 0 0,-1 0 0 0 0,1-1 0 0 0,-2 1 0 0 0,1-1 0 0 0,-1 0 1 0 0,-1 0-1 0 0,1 0 0 0 0,-1-1 0 0 0,-1 1 0 0 0,0-1 0 0 0,0 0 0 0 0,1-15 0 0 0,-1 16-10 0 0,0-19 53 0 0,-5 25-89 0 0,-3 17-99 0 0,-4 14 73 0 0,2 1-1 0 0,1 1 0 0 0,1 0 0 0 0,1-1 0 0 0,0 36 0 0 0,6-56-28 0 0,0-1-1 0 0,1 1 1 0 0,0-1 0 0 0,1 1 0 0 0,0-1-1 0 0,0 0 1 0 0,1 0 0 0 0,0-1-1 0 0,0 1 1 0 0,1-1 0 0 0,1 0-1 0 0,-1 0 1 0 0,12 12 0 0 0,-12-14 8 0 0,1 0 1 0 0,0 0 0 0 0,0 0 0 0 0,0-1-1 0 0,0 0 1 0 0,1 0 0 0 0,0-1 0 0 0,0 0-1 0 0,0 0 1 0 0,1 0 0 0 0,-1-1 0 0 0,1 0-1 0 0,0-1 1 0 0,0 0 0 0 0,0 0 0 0 0,14 1-1 0 0,-18-3 26 0 0,0-1 0 0 0,-1 1 0 0 0,1-1 0 0 0,0 0 0 0 0,-1 0 0 0 0,1 0 0 0 0,-1-1 0 0 0,0 1 0 0 0,1-1 0 0 0,-1 0 0 0 0,0 0 0 0 0,0 0 0 0 0,0 0 0 0 0,4-5 0 0 0,20-12 56 0 0,-9 5 29 0 0,0-1 0 0 0,-1 0 0 0 0,-1-1 0 0 0,-1-1 0 0 0,0-1 0 0 0,-1 0 0 0 0,18-32 0 0 0,-15 24 17 0 0,48-71 337 0 0,-52 76-265 0 0,-3 5-31 0 0,-7 18-125 0 0,-3 11-54 0 0,-3 41 71 0 0,-13 68-1 0 0,2-53-35 0 0,-3 0 0 0 0,-43 107 0 0 0,-103 162 141 0 0,139-297-145 0 0,-2-2-1 0 0,-1 0 1 0 0,-2-2-1 0 0,-2-1 1 0 0,-67 62-1 0 0,91-92-8 0 0,0 0 0 0 0,0-1 0 0 0,-1 0 0 0 0,0 0 0 0 0,0 0 0 0 0,0-1 0 0 0,0-1 0 0 0,-1 1 0 0 0,1-1 0 0 0,-1-1 0 0 0,0 1 0 0 0,0-1 0 0 0,-15 0 0 0 0,20-2 2 0 0,0-1 1 0 0,0 1 0 0 0,0-1 0 0 0,0 0 0 0 0,0-1 0 0 0,0 1 0 0 0,1-1-1 0 0,-1 0 1 0 0,1 1 0 0 0,-1-2 0 0 0,1 1 0 0 0,-1 0 0 0 0,1-1 0 0 0,0 1-1 0 0,0-1 1 0 0,0 0 0 0 0,1 0 0 0 0,-1 0 0 0 0,1-1 0 0 0,0 1 0 0 0,-1 0 0 0 0,1-1-1 0 0,-2-6 1 0 0,-1-1-5 0 0,0 0 1 0 0,1 0-1 0 0,1-1 0 0 0,0 1 0 0 0,0-1 0 0 0,-1-15 0 0 0,4 16-14 0 0,0 0-1 0 0,0 0 0 0 0,1 0 1 0 0,1 0-1 0 0,0 0 1 0 0,0 1-1 0 0,1-1 0 0 0,0 1 1 0 0,1 0-1 0 0,0 0 1 0 0,1 0-1 0 0,11-18 0 0 0,-3 8-15 0 0,1 0-1 0 0,0 1 0 0 0,2 1 1 0 0,0 0-1 0 0,1 1 0 0 0,1 1 1 0 0,0 1-1 0 0,1 1 0 0 0,1 0 1 0 0,0 1-1 0 0,40-18 0 0 0,-51 27 7 0 0,1 0-1 0 0,-1 1 1 0 0,0 0-1 0 0,1 0 0 0 0,-1 1 1 0 0,1 1-1 0 0,0-1 1 0 0,0 2-1 0 0,0-1 1 0 0,15 2-1 0 0,-8 2 49 0 0,1 0-1 0 0,-1 2 1 0 0,1-1-1 0 0,31 15 1 0 0,-36-13-207 0 0,28 8-3319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26.50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1357 49 1016 0 0,'19'-6'5521'0'0,"-19"6"-5443"0"0,-1-2-68 0 0,1 0-1 0 0,-1 1 1 0 0,0-1-1 0 0,0 0 1 0 0,0 1-1 0 0,0-1 0 0 0,0 1 1 0 0,0-1-1 0 0,0 1 1 0 0,-1 0-1 0 0,1-1 1 0 0,0 1-1 0 0,-1 0 1 0 0,1 0-1 0 0,-1 0 0 0 0,1 0 1 0 0,-1 0-1 0 0,0 0 1 0 0,1 1-1 0 0,-4-2 1 0 0,-45-2 289 0 0,40 4-280 0 0,-562 0-288 0 0,367 10 132 0 0,-12-10 400 0 0,216 0-269 0 0,-2-1-51 0 0,-14-4 18 0 0,15 1 32 0 0,11 0 1 0 0,5 2-7 0 0,-1 0-1 0 0,1 0 1 0 0,0 2 0 0 0,1 0 0 0 0,-1 0-1 0 0,0 1 1 0 0,0 1 0 0 0,-1 0 0 0 0,1 1-1 0 0,0 1 1 0 0,-1 0 0 0 0,0 1 0 0 0,0 0-1 0 0,0 1 1 0 0,0 1 0 0 0,-1-1-1 0 0,0 2 1 0 0,-1 0 0 0 0,16 14 0 0 0,-11-7 27 0 0,-1 1 0 0 0,-1 0 0 0 0,0 1 0 0 0,-2 1 0 0 0,0 0 0 0 0,-1 1 0 0 0,0 0 0 0 0,-2 1 1 0 0,0 0-1 0 0,-1 0 0 0 0,-1 1 0 0 0,3 21 0 0 0,-5-25-11 0 0,-1 0 0 0 0,0 0 0 0 0,-2 1 0 0 0,0-1 0 0 0,-1 1 0 0 0,0 0 0 0 0,-2-1 0 0 0,0 1 0 0 0,-5 24 0 0 0,-3-15 2 0 0,-2-1 0 0 0,0 1 0 0 0,-2-2 0 0 0,0 0-1 0 0,-2 0 1 0 0,-1-1 0 0 0,-1-1 0 0 0,-1-1 0 0 0,-1 0 0 0 0,0-2 0 0 0,-26 21 0 0 0,-10 4-42 0 0,-3-2-1 0 0,-1-3 1 0 0,-88 45 0 0 0,-34 17 248 0 0,180-102-228 0 0,1 0 1 0 0,-1 0-1 0 0,1 0 1 0 0,-1 0-1 0 0,1 0 1 0 0,-1 0-1 0 0,1 0 1 0 0,-1 1-1 0 0,1-1 1 0 0,-1 0-1 0 0,1 0 1 0 0,-1 1-1 0 0,1-1 0 0 0,0 0 1 0 0,-1 1-1 0 0,1-1 1 0 0,0 0-1 0 0,-1 1 1 0 0,1-1-1 0 0,0 1 1 0 0,-1-1-1 0 0,1 1 1 0 0,0-1-1 0 0,0 0 1 0 0,-1 1-1 0 0,1-1 1 0 0,0 1-1 0 0,0-1 1 0 0,0 1-1 0 0,0-1 1 0 0,0 1-1 0 0,-1-1 1 0 0,1 1-1 0 0,0 0 1 0 0,0-1-1 0 0,0 1 1 0 0,1-1-1 0 0,-1 1 1 0 0,0-1-1 0 0,0 1 1 0 0,0-1-1 0 0,0 1 1 0 0,1 0-1 0 0,25 12-259 0 0,41 0 41 0 0,9-9 39 0 0,1-2 0 0 0,137-17 1 0 0,-144 11 88 0 0,-17 2 42 0 0,218-15 39 0 0,-152 15 3128 0 0,-117 2-3142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0.34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1976 0 0,'272'0'6047'0'0,"0"0"-10493"0"0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0.75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1772 0 0,'4'4'624'0'0,"4"0"-28"0"0,3 0-180 0 0,20 2 4 0 0,5-6-16 0 0,6 4 72 0 0,0 0-280 0 0,2-2 64 0 0,0-2-136 0 0,2 0-44 0 0,1 0-8 0 0,-7 2-812 0 0,-19-2-420 0 0,8 0-168 0 0,3 0 112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1.11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595 127 1256 0 0,'5'-6'302'0'0,"0"-1"1"0"0,0 1-1 0 0,0-1 0 0 0,-1 0 0 0 0,0-1 1 0 0,-1 1-1 0 0,1-1 0 0 0,-1 1 1 0 0,-1-1-1 0 0,0 0 0 0 0,0 0 0 0 0,0 0 1 0 0,0-17 289 0 0,-20 19-171 0 0,10 6-358 0 0,0 0 1 0 0,0 1 0 0 0,-1 0 0 0 0,1 0 0 0 0,0 1 0 0 0,1 0-1 0 0,-1 1 1 0 0,-12 5 0 0 0,-63 33 88 0 0,68-33-122 0 0,-49 28 235 0 0,-97 71 0 0 0,137-88-244 0 0,1 1-1 0 0,0 1 1 0 0,2 0 0 0 0,0 2 0 0 0,1 0 0 0 0,-27 45 0 0 0,41-59-41 0 0,1 0 0 0 0,0 0 1 0 0,1 0-1 0 0,0 1 1 0 0,1 0-1 0 0,0-1 0 0 0,0 1 1 0 0,1 0-1 0 0,-2 21 1 0 0,4-29 20 0 0,0 0 0 0 0,0 0 0 0 0,0 0 1 0 0,1 0-1 0 0,-1 1 0 0 0,1-1 0 0 0,-1 0 1 0 0,1 0-1 0 0,0 0 0 0 0,-1 0 0 0 0,1 0 1 0 0,0 0-1 0 0,0 0 0 0 0,1-1 0 0 0,-1 1 1 0 0,0 0-1 0 0,1 0 0 0 0,-1-1 0 0 0,1 1 1 0 0,-1-1-1 0 0,3 2 0 0 0,-1-1 1 0 0,1 0 1 0 0,0 0-1 0 0,0 0 0 0 0,0-1 1 0 0,0 0-1 0 0,0 1 0 0 0,0-1 1 0 0,0-1-1 0 0,0 1 0 0 0,6 0 1 0 0,4-1 5 0 0,0-1 0 0 0,0 0 1 0 0,0 0-1 0 0,0-1 0 0 0,15-5 0 0 0,-4-1-24 0 0,0-2-1 0 0,0 0 0 0 0,-1-2 0 0 0,-1 0 0 0 0,0-2 1 0 0,0 0-1 0 0,-2-2 0 0 0,0 0 0 0 0,0-2 0 0 0,21-23 0 0 0,1-8 55 0 0,-2-1-1 0 0,67-108 0 0 0,-93 137 20 0 0,8-18 222 0 0,-12 116-367 0 0,-7-24 85 0 0,3 1 0 0 0,14 54 0 0 0,-19-99 56 0 0,1 0 0 0 0,0 0-1 0 0,1-1 1 0 0,0 1 0 0 0,0-1-1 0 0,1 0 1 0 0,7 10 0 0 0,-9-14-183 0 0,0-1 0 0 0,1 1 0 0 0,-1-1 0 0 0,1 1 1 0 0,0-1-1 0 0,7 4 0 0 0,-8-5-274 0 0,0 0 0 0 0,1-1 1 0 0,-1 0-1 0 0,0 1 0 0 0,1-1 0 0 0,-1-1 0 0 0,1 1 1 0 0,0 0-1 0 0,-1-1 0 0 0,5 0 0 0 0,0 0-758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1.45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71 1028 0 0,'518'-49'3686'0'0,"-232"28"-2753"0"0,-231 21-4278 0 0,-44 0 2223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1.82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469 4 896 0 0,'-7'-4'2127'0'0,"7"5"-2079"0"0,-7 11 700 0 0,-4 24-693 0 0,9-30 201 0 0,-10 42 61 0 0,-2 10 72 0 0,-3 1 0 0 0,-3-2 0 0 0,-31 66 0 0 0,-110 157 379 0 0,70-128-1542 0 0,66-111 151 0 0,16-27-132 0 0,0 0 0 0 0,1 0 0 0 0,-12 31 0 0 0,16-26-387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2.18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282 3 1004 0 0,'1'0'48'0'0,"-1"0"0"0"0,1-1 1 0 0,-1 1-1 0 0,1 0 0 0 0,-1-1 0 0 0,1 1 0 0 0,0 0 0 0 0,-1 0 0 0 0,1 0 1 0 0,0 0-1 0 0,-1-1 0 0 0,1 1 0 0 0,-1 0 0 0 0,1 0 0 0 0,0 0 1 0 0,-1 0-1 0 0,1 0 0 0 0,0 0 0 0 0,-1 1 0 0 0,1-1 0 0 0,0 0 0 0 0,-1 0 1 0 0,1 0-1 0 0,-1 1 0 0 0,1-1 0 0 0,-1 0 0 0 0,1 0 0 0 0,0 1 1 0 0,-1-1-1 0 0,1 1 0 0 0,-1-1 0 0 0,1 0 0 0 0,0 2 0 0 0,9 25 597 0 0,-7 38-318 0 0,-3-59-159 0 0,-1 26 43 0 0,-2 0 0 0 0,-1 0 0 0 0,-2 0 1 0 0,-11 36-1 0 0,-47 122 517 0 0,38-119-313 0 0,-57 157 402 0 0,54-131 1516 0 0,26-93-1674 0 0,1-10-143 0 0,1-10-289 0 0,3 3-246 0 0,0 0-1 0 0,1 1 0 0 0,1 0 0 0 0,0-1 0 0 0,0 1 1 0 0,1 1-1 0 0,1-1 0 0 0,0 1 0 0 0,10-15 1 0 0,5-2-119 0 0,1 1 1 0 0,30-30-1 0 0,-44 49 66 0 0,0 1 1 0 0,1 0-1 0 0,-1 0 0 0 0,1 1 0 0 0,1 0 0 0 0,-1 1 0 0 0,1 0 0 0 0,0 0 0 0 0,0 1 1 0 0,0 1-1 0 0,1-1 0 0 0,-1 2 0 0 0,16-3 0 0 0,-20 6 56 0 0,0 0 0 0 0,0 0 0 0 0,0 1 0 0 0,0 0 0 0 0,0 0 0 0 0,0 1 0 0 0,-1-1 0 0 0,1 1 0 0 0,-1 0 0 0 0,0 1 0 0 0,0-1 0 0 0,0 1 0 0 0,0 0 0 0 0,-1 0 0 0 0,1 1 0 0 0,-1-1-1 0 0,0 1 1 0 0,-1 0 0 0 0,1 0 0 0 0,-1 1 0 0 0,0-1 0 0 0,3 7 0 0 0,1 2-15 0 0,-1-1-1 0 0,0 1 1 0 0,-1 0 0 0 0,0 0-1 0 0,-2 0 1 0 0,1 1 0 0 0,-2-1-1 0 0,2 27 1 0 0,-5-37 27 0 0,0 0 0 0 0,0 0 0 0 0,-1 0-1 0 0,1 0 1 0 0,-1 0 0 0 0,0 0 0 0 0,0-1 0 0 0,0 1 0 0 0,-1-1 0 0 0,1 1 0 0 0,-1-1 0 0 0,0 0 0 0 0,0 0 0 0 0,0 0 0 0 0,0 0-1 0 0,0-1 1 0 0,-1 1 0 0 0,-6 3 0 0 0,-12 8 79 0 0,-41 18 0 0 0,58-30-70 0 0,-50 20 211 0 0,-2-3 1 0 0,-107 22-1 0 0,161-40-217 0 0,-7 2 357 0 0,-45 5-2161 0 0,53-8 1632 0 0,1 0 1 0 0,-1 0-1 0 0,0 0 1 0 0,0 0-1 0 0,1-1 1 0 0,-1 1-1 0 0,0-1 1 0 0,1 1 0 0 0,-1-1-1 0 0,0 1 1 0 0,1-1-1 0 0,-1 0 1 0 0,1 0-1 0 0,-1 1 1 0 0,1-1-1 0 0,-1 0 1 0 0,1-1-1 0 0,0 1 1 0 0,-1 0-1 0 0,1 0 1 0 0,0-1 0 0 0,0 1-1 0 0,0 0 1 0 0,0-1-1 0 0,0 1 1 0 0,-1-3-1 0 0,0-5-987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2.89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44 848 0 0,'9'-6'297'0'0,"1"0"-1"0"0,0 1 1 0 0,0 0 0 0 0,1 0-1 0 0,-1 1 1 0 0,1 1-1 0 0,0 0 1 0 0,0 1 0 0 0,18-3-1 0 0,-27 5-149 0 0,26 3 96 0 0,-17-1-196 0 0,-1 1 0 0 0,0 0 0 0 0,0 0 0 0 0,0 1 0 0 0,-1 0 0 0 0,1 1-1 0 0,-1 0 1 0 0,0 1 0 0 0,0 0 0 0 0,-1 0 0 0 0,0 1 0 0 0,0 0-1 0 0,0 0 1 0 0,-1 1 0 0 0,0 0 0 0 0,-1 0 0 0 0,0 0 0 0 0,0 1 0 0 0,-1 0-1 0 0,0 1 1 0 0,7 17 0 0 0,-10-21-37 0 0,-1-1 0 0 0,0 1-1 0 0,-1 0 1 0 0,1 0 0 0 0,-1 0-1 0 0,0 0 1 0 0,0-1 0 0 0,-1 1-1 0 0,0 0 1 0 0,0 0 0 0 0,0 0-1 0 0,-5 10 1 0 0,1-4 46 0 0,0-1 1 0 0,-1 1-1 0 0,-1-1 0 0 0,0 0 1 0 0,-12 15-1 0 0,-10 5 164 0 0,-1-1 0 0 0,-54 41 0 0 0,-10-4 178 0 0,415-310 50 0 0,-251 189-492 0 0,196-175 154 0 0,-403 368-277 0 0,108-107 184 0 0,2 2 0 0 0,1 0 0 0 0,-27 48-1 0 0,45-66 2 0 0,0 0-1 0 0,1 1 1 0 0,0 0-1 0 0,2 0 1 0 0,0 1-1 0 0,1-1 1 0 0,0 1-1 0 0,-1 34 1 0 0,5-46-14 0 0,0 0 0 0 0,1-1 1 0 0,0 1-1 0 0,0-1 0 0 0,0 1 1 0 0,0-1-1 0 0,1 0 0 0 0,0 1 1 0 0,0-1-1 0 0,0 0 0 0 0,1 0 1 0 0,0 0-1 0 0,0-1 0 0 0,0 1 1 0 0,0-1-1 0 0,5 5 0 0 0,-1-2-1 0 0,0-1-1 0 0,1 0 1 0 0,-1-1-1 0 0,1 0 0 0 0,0 0 1 0 0,1-1-1 0 0,-1 0 1 0 0,17 5-1 0 0,5 0 44 0 0,0-3 0 0 0,0 0 1 0 0,0-2-1 0 0,51 0 0 0 0,-55-4 9 0 0,1-1 1 0 0,-1-1 0 0 0,0-2-1 0 0,27-7 1 0 0,23-3-30 0 0,-61 12-56 0 0,0 0 0 0 0,1-1 0 0 0,-1-1 0 0 0,-1 0 0 0 0,22-10 0 0 0,5-14-3239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4:34.58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21 0 1348 0 0,'0'0'808'0'0,"-21"0"-304"0"0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38.31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21 0 1016 0 0,'0'0'1308'0'0,"-21"0"-2266"0"0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33.23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1 0 924 0 0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28.52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225 76 1148 0 0,'0'-4'423'0'0,"0"-30"2102"0"0,0 31-2307 0 0,4 3 47 0 0,-2-1-246 0 0,0 1 0 0 0,0-1 0 0 0,0 1 0 0 0,0-1 0 0 0,0 0 0 0 0,0 0 1 0 0,0 1-1 0 0,0-1 0 0 0,0-1 0 0 0,-1 1 0 0 0,1 0 0 0 0,0 0 0 0 0,-1-1 0 0 0,1 1 0 0 0,0-1 0 0 0,-1 1 0 0 0,0-1 0 0 0,1 0 0 0 0,1-2 0 0 0,0-5 649 0 0,-5 8-275 0 0,-9 16-352 0 0,-36 163-555 0 0,44-166 520 0 0,1 1 0 0 0,1-1 1 0 0,0 0-1 0 0,1 0 0 0 0,0 0 1 0 0,0 1-1 0 0,1-1 0 0 0,1 0 1 0 0,0 0-1 0 0,1 0 0 0 0,1 0 1 0 0,-1 0-1 0 0,2-1 0 0 0,0 0 1 0 0,0 0-1 0 0,1 0 0 0 0,0 0 1 0 0,1-1-1 0 0,0 0 0 0 0,16 17 1 0 0,-18-23 10 0 0,0 0 1 0 0,0-1 0 0 0,0 0 0 0 0,1 0 0 0 0,-1-1 0 0 0,1 1 0 0 0,0-1 0 0 0,-1 0 0 0 0,1-1 0 0 0,0 1 0 0 0,0-1 0 0 0,0 0 0 0 0,0-1 0 0 0,0 1 0 0 0,1-1-1 0 0,-1-1 1 0 0,0 1 0 0 0,0-1 0 0 0,0 0 0 0 0,0 0 0 0 0,10-4 0 0 0,-3 1-16 0 0,0-1 0 0 0,-1 0 1 0 0,1 0-1 0 0,-1-2 0 0 0,0 1 0 0 0,0-2 0 0 0,-1 1 0 0 0,15-14 1 0 0,12-12 0 0 0,-26 23 15 0 0,0-1-1 0 0,0 0 0 0 0,0-1 1 0 0,13-19-1 0 0,7-15 143 0 0,-13 20-132 0 0,-1-1-1 0 0,21-43 1 0 0,-30 51 85 0 0,-6 14-40 0 0,0-1-1 0 0,0 1 0 0 0,-1 0 0 0 0,1-1 0 0 0,-1 0 0 0 0,-1 0 1 0 0,2-9 77 0 0,-4 22-141 0 0,-24 112 12 0 0,-52 148 0 0 0,3-16 50 0 0,-41 119-22 0 0,56-192-29 0 0,37-114-23 0 0,-3-1 0 0 0,-2-1-1 0 0,-3-1 1 0 0,-72 108 0 0 0,92-155 24 0 0,-1 0-1 0 0,0-1 1 0 0,-1 0-1 0 0,0 0 1 0 0,-1-2-1 0 0,-27 20 1 0 0,38-30-27 0 0,0 0 0 0 0,1-1 0 0 0,-1 1 0 0 0,0-1 0 0 0,0 1 0 0 0,0-1 0 0 0,0 1 0 0 0,0-1 0 0 0,0 0 0 0 0,0 0 0 0 0,0 0 0 0 0,0 0-1 0 0,0 0 1 0 0,0-1 0 0 0,0 1 0 0 0,0 0 0 0 0,0-1 0 0 0,0 0 0 0 0,0 1 0 0 0,1-1 0 0 0,-4-1 0 0 0,2 0-17 0 0,-1-1-1 0 0,0 1 1 0 0,1-1-1 0 0,-1 1 1 0 0,1-1-1 0 0,0 0 1 0 0,0 0 0 0 0,0 0-1 0 0,-3-5 1 0 0,0-1-46 0 0,1 0 0 0 0,0 0 0 0 0,1-1 0 0 0,0 0 0 0 0,1 1 0 0 0,0-1 0 0 0,0 0 0 0 0,-2-16-1 0 0,2-7 2 0 0,1-45 0 0 0,2 68 64 0 0,3-12-70 0 0,0 1 1 0 0,2-1-1 0 0,1 1 1 0 0,0 0-1 0 0,1 1 1 0 0,15-29 0 0 0,-10 19-17 0 0,-3 12 67 0 0,0 0 0 0 0,1 1 0 0 0,0 0-1 0 0,2 0 1 0 0,0 2 0 0 0,1-1 0 0 0,0 1-1 0 0,22-17 1 0 0,-15 14-19 0 0,1 2 0 0 0,1 0 0 0 0,1 2 0 0 0,0 0 0 0 0,44-17 0 0 0,-53 26 69 0 0,0 2 0 0 0,1-1 0 0 0,-1 2 0 0 0,1 0 0 0 0,-1 1 0 0 0,29 1 0 0 0,-32 0-81 0 0,-5 1 59 0 0,-1-1 0 0 0,0 1 0 0 0,-1 0 1 0 0,1 1-1 0 0,0-1 0 0 0,0 1 1 0 0,9 4-1 0 0,-10-4 6 0 0,1 0 0 0 0,-1 0 1 0 0,1 0-1 0 0,0 0 0 0 0,-1-1 0 0 0,1 0 0 0 0,10 1 1 0 0,-13-2-64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37.24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1004 0 0,'0'0'516'0'0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57.72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1128 0 0,'0'0'2976'0'0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53.96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1349 307 1088 0 0,'0'0'1866'0'0,"0"-23"2032"0"0,6 0-3741 0 0,-3 7-22 0 0,-5 14-123 0 0,1 1 0 0 0,0 0-1 0 0,0 0 1 0 0,-1 0 0 0 0,1 0-1 0 0,-1 0 1 0 0,1 0 0 0 0,-1 1-1 0 0,1-1 1 0 0,-1 0-1 0 0,0 1 1 0 0,1-1 0 0 0,-1 1-1 0 0,0-1 1 0 0,-1 1 0 0 0,-6-2-9 0 0,-273-60 662 0 0,124 32-508 0 0,57 9 5 0 0,20 6 112 0 0,2-4-1 0 0,-117-43 1 0 0,171 52-161 0 0,-2-1 45 0 0,47 18-52 0 0,83 25-23 0 0,-54-18-96 0 0,53 23-1 0 0,-94-34 13 0 0,-1 1-1 0 0,-1 0 0 0 0,1 1 0 0 0,-1-1 1 0 0,1 1-1 0 0,-2 0 0 0 0,1 1 1 0 0,0-1-1 0 0,-1 1 0 0 0,0 0 1 0 0,0 1-1 0 0,-1-1 0 0 0,0 1 0 0 0,6 12 1 0 0,-5-7 4 0 0,0 1 1 0 0,-1 0 0 0 0,-1-1-1 0 0,0 1 1 0 0,0 1-1 0 0,-2-1 1 0 0,1 24 0 0 0,-3-29-7 0 0,0 0 0 0 0,0-1 1 0 0,-1 1-1 0 0,0-1 0 0 0,0 1 1 0 0,-1-1-1 0 0,0 0 0 0 0,0 0 1 0 0,-1 0-1 0 0,0 0 1 0 0,0-1-1 0 0,-1 1 0 0 0,1-1 1 0 0,-8 7-1 0 0,-4 4-6 0 0,-1-1 1 0 0,-1 0-1 0 0,-29 19 1 0 0,-27 12 22 0 0,-157 71 0 0 0,-29 16-264 0 0,255-131 247 0 0,0 1 1 0 0,0-1-1 0 0,0 1 0 0 0,1 0 1 0 0,-1 0-1 0 0,1 1 0 0 0,0-1 0 0 0,0 1 1 0 0,-5 9-1 0 0,8-13 23 0 0,4 10-143 0 0,2-6 117 0 0,1 0-1 0 0,-1-1 0 0 0,1 0 1 0 0,0 0-1 0 0,0 0 0 0 0,0-1 1 0 0,1 0-1 0 0,-1 0 0 0 0,1 0 1 0 0,9 1-1 0 0,74 18-162 0 0,-5-9 641 0 0,0-4 1 0 0,121-3-1 0 0,-204-6-317 0 0,8 0-521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54.85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0 105 1112 0 0,'30'-27'4928'0'0,"6"15"-4216"0"0,-24 7-634 0 0,0 0-1 0 0,1 2 0 0 0,-1-1 1 0 0,1 2-1 0 0,0-1 1 0 0,16 1-1 0 0,-25 2-67 0 0,0 1 1 0 0,0 0-1 0 0,0 0 0 0 0,-1 0 0 0 0,1 1 1 0 0,0 0-1 0 0,0-1 0 0 0,-1 1 1 0 0,1 1-1 0 0,-1-1 0 0 0,0 0 1 0 0,1 1-1 0 0,-1 0 0 0 0,0-1 0 0 0,-1 1 1 0 0,1 0-1 0 0,0 1 0 0 0,-1-1 1 0 0,3 4-1 0 0,-1 0 7 0 0,1 0 0 0 0,-1 0-1 0 0,-1 0 1 0 0,1 0 0 0 0,-1 1 0 0 0,0 0 0 0 0,-1-1 0 0 0,3 16-1 0 0,-5-21-7 0 0,5 92 187 0 0,-5-86-198 0 0,0 0 1 0 0,-1-1-1 0 0,0 1 1 0 0,-1 0-1 0 0,1 0 0 0 0,-1-1 1 0 0,-1 1-1 0 0,0-1 1 0 0,-4 9-1 0 0,-6 5-30 0 0,5-5 56 0 0,-1 0 1 0 0,-1-1-1 0 0,0 0 0 0 0,-1 0 1 0 0,-1-1-1 0 0,-26 24 1 0 0,5-15 670 0 0,24-17-51 0 0,23-18-299 0 0,414-366 200 0 0,-427 377-546 0 0,99-108 172 0 0,-91 98-143 0 0,4-7 238 0 0,-31 34-216 0 0,-32 33-62 0 0,23-22-8 0 0,2 2 1 0 0,0 0-1 0 0,2 2 0 0 0,-20 34 0 0 0,34-48 23 0 0,1 1 1 0 0,0-1-1 0 0,2 1 1 0 0,0 1-1 0 0,0 0 0 0 0,2-1 1 0 0,0 1-1 0 0,2 1 1 0 0,-1 37-1 0 0,3-52-3 0 0,1 1 0 0 0,0-1 0 0 0,0 1 0 0 0,1-1 0 0 0,0 1 0 0 0,0-1 0 0 0,0 0 0 0 0,1 0 0 0 0,-1 0 0 0 0,1 0 0 0 0,1 0 0 0 0,-1-1 0 0 0,0 1 0 0 0,1-1 0 0 0,0 0 0 0 0,7 6 0 0 0,-5-4-64 0 0,1-1 0 0 0,0 0 0 0 0,0 0 0 0 0,1 0 0 0 0,-1-1 0 0 0,1 0 0 0 0,0 0 0 0 0,0-1 0 0 0,0 0 0 0 0,15 2 1 0 0,-7-2-726 0 0,0-2 0 0 0,1 0 0 0 0,-1-1 0 0 0,1-1 0 0 0,-1-1 0 0 0,1 0 0 0 0,24-7 0 0 0,-15 0-617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55.25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17 904 0 0,'0'-1'126'0'0,"1"0"-1"0"0,-1 0 1 0 0,1 0-1 0 0,-1 0 1 0 0,1 0 0 0 0,-1 1-1 0 0,1-1 1 0 0,0 0-1 0 0,-1 0 1 0 0,1 0 0 0 0,0 1-1 0 0,0-1 1 0 0,-1 0-1 0 0,1 1 1 0 0,0-1 0 0 0,0 1-1 0 0,0-1 1 0 0,0 1-1 0 0,0-1 1 0 0,0 1 0 0 0,0 0-1 0 0,0-1 1 0 0,0 1-1 0 0,0 0 1 0 0,0 0 0 0 0,0 0-1 0 0,0 0 1 0 0,0 0-1 0 0,0 0 1 0 0,2 0 0 0 0,44 0-173 0 0,-32 0 255 0 0,31 1 35 0 0,78 11 0 0 0,6 2 667 0 0,-123-13-814 0 0,-1 0-1 0 0,1 0 0 0 0,0-1 0 0 0,-1 0 1 0 0,14-2-1 0 0,-16 2-526 0 0,0-1 0 0 0,1 1 0 0 0,-1 0 0 0 0,1 0-1 0 0,-1 0 1 0 0,0 1 0 0 0,8 1 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9:55.61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 1152 0 0,'4'3'145'0'0,"0"0"-1"0"0,1 0 0 0 0,0 0 1 0 0,-1-1-1 0 0,1 0 1 0 0,0 0-1 0 0,1 0 1 0 0,-1 0-1 0 0,0-1 1 0 0,0 0-1 0 0,1 0 1 0 0,-1 0-1 0 0,8 0 0 0 0,5 1 150 0 0,198 30 1987 0 0,-126-28 2266 0 0,-88-4-4207 0 0,10-2-70 0 0,-3-7-1332 0 0,-47-2-6766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0:02.20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352 6 1120 0 0,'6'-5'8499'0'0,"-18"16"-9265"0"0,-19 19 813 0 0,2 1-1 0 0,1 2 0 0 0,1 1 1 0 0,-22 38-1 0 0,11-17-17 0 0,20-27-7 0 0,2 1-1 0 0,2 1 1 0 0,0 0-1 0 0,-15 55 1 0 0,2-10 21 0 0,19-40 36 0 0,1 1 1 0 0,2 0-1 0 0,2 0 1 0 0,1 59-1 0 0,2-91-80 0 0,1-1-1 0 0,-1 1 1 0 0,1-1 0 0 0,0 1-1 0 0,0-1 1 0 0,1 1 0 0 0,-1-1-1 0 0,1 0 1 0 0,0 0-1 0 0,-1 0 1 0 0,1 0 0 0 0,1 0-1 0 0,-1 0 1 0 0,0 0-1 0 0,1 0 1 0 0,-1-1 0 0 0,1 0-1 0 0,0 1 1 0 0,0-1-1 0 0,4 2 1 0 0,-2 0 13 0 0,1-1 0 0 0,-1 0 0 0 0,1 0 0 0 0,0 0-1 0 0,0-1 1 0 0,0 0 0 0 0,0 0 0 0 0,1-1 0 0 0,-1 0 0 0 0,11 1 0 0 0,-15-2-38 0 0,27-3 23 0 0,3-8 80 0 0,0-1 1 0 0,-1-1-1 0 0,0-2 1 0 0,-1-1-1 0 0,44-32 1 0 0,-57 30 19 0 0,-1 0 0 0 0,0-1 1 0 0,-2-1-1 0 0,0 0 1 0 0,-1-1-1 0 0,-1-1 0 0 0,-1 0 1 0 0,0 0-1 0 0,10-38 1 0 0,-13 26 23 0 0,-1 1 1 0 0,-2-1-1 0 0,-1 0 1 0 0,-2-1-1 0 0,-3-57 1 0 0,0 35 71 0 0,1 54-185 0 0,0 0 0 0 0,-1 0 1 0 0,0 0-1 0 0,1 0 0 0 0,-1 0 1 0 0,0 0-1 0 0,-1 0 0 0 0,1 0 1 0 0,0 0-1 0 0,-1 1 0 0 0,-3-5 1 0 0,3 3 11 0 0,0 1 1 0 0,0 0-1 0 0,0-1 1 0 0,0 1-1 0 0,0-1 1 0 0,1 1-1 0 0,0-1 1 0 0,-1-6-1 0 0,1 5-60 0 0,1 0 0 0 0,-1 0 0 0 0,0 0-1 0 0,0 0 1 0 0,-1 0 0 0 0,0 1 0 0 0,1-1-1 0 0,-2 0 1 0 0,1 1 0 0 0,0-1 0 0 0,-1 1-1 0 0,0 0 1 0 0,0 0 0 0 0,0 0 0 0 0,0 0-1 0 0,-1 0 1 0 0,0 1 0 0 0,0-1 0 0 0,0 1-1 0 0,0 0 1 0 0,0 0 0 0 0,0 1 0 0 0,-1-1-1 0 0,1 1 1 0 0,-1 0 0 0 0,0 0-1 0 0,0 1 1 0 0,1-1 0 0 0,-1 1 0 0 0,0 0-1 0 0,0 0 1 0 0,-1 1 0 0 0,-8-1 0 0 0,-8 2-890 0 0,0 1 0 0 0,0 1 0 0 0,-22 5 0 0 0,-18 3-1255 0 0,-9 0-112 0 0,39-7 1211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12.95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0 876 0 0,'0'0'996'0'0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0:05.75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1112 24 1428 0 0,'0'0'7111'0'0,"-2"5"-6955"0"0,2-4-134 0 0,0 0 1 0 0,-1 1 0 0 0,1-1 0 0 0,-1 0-1 0 0,1 0 1 0 0,-1 0 0 0 0,0 0-1 0 0,1 0 1 0 0,-1 1 0 0 0,0-1 0 0 0,0-1-1 0 0,0 1 1 0 0,0 0 0 0 0,0 0-1 0 0,0 0 1 0 0,0 0 0 0 0,0-1-1 0 0,0 1 1 0 0,0 0 0 0 0,0-1 0 0 0,-3 1-1 0 0,-34 2 662 0 0,26-3-645 0 0,-333 0 1360 0 0,336 0-1385 0 0,0 0-1 0 0,0-1 1 0 0,-1 0 0 0 0,1-1 0 0 0,0 0 0 0 0,-14-5-1 0 0,12 4-3 0 0,0-1-1 0 0,-1 2 0 0 0,1-1 0 0 0,-17 0 0 0 0,-38 0 90 0 0,27 1 12 0 0,-74-11 0 0 0,104 11-100 0 0,-1 0 0 0 0,1 1 1 0 0,-1 0-1 0 0,1 1 0 0 0,-1 0 0 0 0,-11 1 0 0 0,-4 1-151 0 0,16-5 57 0 0,25 15 3 0 0,18 14 12 0 0,74 42-1 0 0,18 14-100 0 0,-100-62 177 0 0,0 1 0 0 0,29 33 0 0 0,-46-44-23 0 0,-1 0 0 0 0,-1 1 1 0 0,1-1-1 0 0,-2 2 0 0 0,1-1 0 0 0,-2 1 1 0 0,1-1-1 0 0,5 23 0 0 0,-10-28 17 0 0,-1 0 0 0 0,0 0 0 0 0,0-1 0 0 0,0 1-1 0 0,-1 0 1 0 0,0 0 0 0 0,0 0 0 0 0,0-1 0 0 0,-1 1 0 0 0,0 0 0 0 0,0-1 0 0 0,0 0 0 0 0,-1 1 0 0 0,0-1-1 0 0,0 0 1 0 0,0 0 0 0 0,0-1 0 0 0,-6 6 0 0 0,0 3-19 0 0,-11 16 19 0 0,-2-1 0 0 0,-1-1 1 0 0,-1-1-1 0 0,-2-2 0 0 0,0 0 0 0 0,-1-2 0 0 0,-51 32 0 0 0,-7-4 62 0 0,-133 56 1 0 0,205-100-66 0 0,7-4-18 0 0,1 0 1 0 0,-1 0-1 0 0,1 0 0 0 0,-1 1 1 0 0,1 0-1 0 0,0 0 0 0 0,0 0 1 0 0,0 0-1 0 0,1 1 0 0 0,-1 0 1 0 0,-3 5-1 0 0,10-8 0 0 0,0 0 1 0 0,-1 0-1 0 0,1 0 0 0 0,0 0 0 0 0,1 0 1 0 0,-1 0-1 0 0,0 0 0 0 0,0-1 0 0 0,0 1 1 0 0,0-1-1 0 0,4 1 0 0 0,0 0-26 0 0,67 10-40 0 0,0-2 0 0 0,1-4 0 0 0,121-7 0 0 0,-62 0 80 0 0,-5 2 79 0 0,-126 0-48 0 0,31-2-1651 0 0,-30-2 1283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0:06.64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136 20 2036 0 0,'3'-20'4460'0'0,"-7"44"-3105"0"0,-3 8-1102 0 0,1 0 1 0 0,2 0-1 0 0,1 1 0 0 0,3 52 1 0 0,0-73-212 0 0,1-2-6 0 0,0 1 0 0 0,1-1 0 0 0,0 0 0 0 0,1 0 0 0 0,0 0 0 0 0,6 13 0 0 0,-7-16-16 0 0,1-1-1 0 0,0 1 0 0 0,0-1 1 0 0,1 0-1 0 0,0-1 0 0 0,0 1 1 0 0,0-1-1 0 0,1 0 0 0 0,-1 0 1 0 0,10 8-1 0 0,-10-12-2 0 0,-1 1-1 0 0,0-1 1 0 0,1 0 0 0 0,-1 0-1 0 0,1 0 1 0 0,-1 0 0 0 0,1 0-1 0 0,-1-1 1 0 0,1 0 0 0 0,0 0 0 0 0,-1 0-1 0 0,1 0 1 0 0,-1 0 0 0 0,1-1-1 0 0,0 0 1 0 0,-1 1 0 0 0,1-1-1 0 0,-1-1 1 0 0,0 1 0 0 0,1 0 0 0 0,-1-1-1 0 0,0 0 1 0 0,0 0 0 0 0,4-2-1 0 0,8-7-7 0 0,-1 1-1 0 0,0-2 0 0 0,17-18 1 0 0,-30 28 4 0 0,17-18 106 0 0,-1-2 0 0 0,-1 0 1 0 0,-1-1-1 0 0,-1 0 0 0 0,-1-1 1 0 0,-1-1-1 0 0,-1 0 0 0 0,-1 0 0 0 0,6-28 1 0 0,-14 47 9 0 0,1 0 0 0 0,-1 1 1 0 0,1 0-1 0 0,-1-1 0 0 0,2 1 1 0 0,3-5-1 0 0,-7 10-46 0 0,2 8-28 0 0,1 17-33 0 0,0 0-1 0 0,-2 0 0 0 0,0 0 1 0 0,-5 36-1 0 0,-23 108 37 0 0,-8 30 38 0 0,-43 197-59 0 0,61-326-44 0 0,-1 4 261 0 0,-42 113 0 0 0,60-185-235 0 0,-1 1 0 0 0,0-1 0 0 0,0 0 0 0 0,0 0 0 0 0,0 1 0 0 0,-1-1 0 0 0,1 0 0 0 0,0 0 0 0 0,-1-1 1 0 0,0 1-1 0 0,1 0 0 0 0,-1 0 0 0 0,0-1 0 0 0,0 1 0 0 0,0-1 0 0 0,0 0 0 0 0,0 1 0 0 0,0-1 0 0 0,0 0 0 0 0,0 0 0 0 0,-1 0 0 0 0,1-1 0 0 0,0 1 1 0 0,-1 0-1 0 0,1-1 0 0 0,-1 0 0 0 0,1 1 0 0 0,0-1 0 0 0,-1 0 0 0 0,1 0 0 0 0,-1 0 0 0 0,1-1 0 0 0,-1 1 0 0 0,-2-1 0 0 0,-16-7 21 0 0,0 0 0 0 0,1-1 1 0 0,0-1-1 0 0,-19-12 0 0 0,30 17-49 0 0,1-1 0 0 0,0 0 0 0 0,0 0 0 0 0,0-1 0 0 0,1 0-1 0 0,0 0 1 0 0,0 0 0 0 0,0-1 0 0 0,1 0 0 0 0,1-1 0 0 0,-8-12 0 0 0,13 19 1 0 0,-1 0-1 0 0,0-1 0 0 0,1 1 0 0 0,0-1 1 0 0,-1 1-1 0 0,1-1 0 0 0,0 1 0 0 0,0-1 1 0 0,0 1-1 0 0,0 0 0 0 0,1-1 1 0 0,-1 1-1 0 0,1-1 0 0 0,0 1 0 0 0,-1 0 1 0 0,1-1-1 0 0,0 1 0 0 0,2-4 1 0 0,29-35 8 0 0,-26 34-27 0 0,5-5 14 0 0,2 0 0 0 0,-1 1 0 0 0,2 1 0 0 0,-1 0 1 0 0,2 1-1 0 0,-1 0 0 0 0,1 1 0 0 0,0 1 0 0 0,1 0 1 0 0,16-4-1 0 0,20-5-107 0 0,94-14 1 0 0,-94 15 191 0 0,-51 15-160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29.08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0 186 968 0 0,'19'-7'2728'0'0,"27"4"-2778"0"0,-44 3 198 0 0,61-6-83 0 0,104-23 0 0 0,-91 14 140 0 0,664-91 167 0 0,-632 86-437 0 0,-116 28-1709 0 0,1-8 704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0:07.11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14 2324 0 0,'4'-7'3534'0'0,"-3"7"-3470"0"0,21-4 827 0 0,29 1-696 0 0,581 3 2411 0 0,-625 1-3292 0 0,-29 6-3616 0 0,13-5 2440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0:07.55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9 15 1632 0 0,'-8'8'3769'0'0,"8"-7"-3658"0"0,13 5 1355 0 0,31 0-1403 0 0,-38-6 181 0 0,88 7 538 0 0,97-7 0 0 0,-83-1-127 0 0,-84 0-497 0 0,-1-1-1 0 0,44-10 1 0 0,18-2 488 0 0,23 2 3286 0 0,-106 12-3829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23.99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393 237 1036 0 0,'0'0'3616'0'0,"-3"-2"-3927"0"0,1 1 328 0 0,0 0 0 0 0,0 0-1 0 0,0 1 1 0 0,0-1 0 0 0,0 0 0 0 0,0 1 0 0 0,0 0-1 0 0,0-1 1 0 0,0 1 0 0 0,-1 0 0 0 0,1 0-1 0 0,0 0 1 0 0,0 1 0 0 0,0-1 0 0 0,0 0 0 0 0,-4 2-1 0 0,-20 1 489 0 0,25-3-400 0 0,-15-2 32 0 0,11-2-80 0 0,3 3-34 0 0,0 0-1 0 0,0 0 0 0 0,1 0 0 0 0,-1 0 1 0 0,0 0-1 0 0,1 0 0 0 0,-1 0 1 0 0,1-1-1 0 0,0 1 0 0 0,-1-1 0 0 0,1 1 1 0 0,0-1-1 0 0,0 0 0 0 0,0 1 1 0 0,0-1-1 0 0,0 0 0 0 0,0 0 0 0 0,0 1 1 0 0,1-1-1 0 0,-1 0 0 0 0,1 0 0 0 0,-1 0 1 0 0,1 0-1 0 0,0 0 0 0 0,0 0 1 0 0,0-3-1 0 0,2-6 5 0 0,2 1 1 0 0,-1 0 0 0 0,2 1-1 0 0,-1-1 1 0 0,1 1-1 0 0,0-1 1 0 0,1 2-1 0 0,0-1 1 0 0,1 1-1 0 0,0-1 1 0 0,0 2-1 0 0,1-1 1 0 0,-1 1 0 0 0,2 0-1 0 0,-1 1 1 0 0,1 0-1 0 0,0 0 1 0 0,14-6-1 0 0,-8 5-20 0 0,-10 5-21 0 0,-1 0 0 0 0,0 0 1 0 0,1 0-1 0 0,-1 0 0 0 0,1 1 0 0 0,0 0 0 0 0,0 0 1 0 0,6 0-1 0 0,-10 1 109 0 0,26 2-9 0 0,-15 3-87 0 0,0-1-1 0 0,-1 1 1 0 0,1 1-1 0 0,-1 0 0 0 0,0 1 1 0 0,-1 0-1 0 0,0 0 1 0 0,0 1-1 0 0,0 0 0 0 0,-1 1 1 0 0,0 0-1 0 0,-1 1 1 0 0,0 0-1 0 0,0 0 1 0 0,-1 1-1 0 0,-1-1 0 0 0,0 2 1 0 0,0-1-1 0 0,-1 1 1 0 0,0-1-1 0 0,-1 1 0 0 0,-1 1 1 0 0,5 24-1 0 0,-7-16-5 0 0,-1 0-1 0 0,-1 0 0 0 0,-1 1 1 0 0,-1-1-1 0 0,0 0 0 0 0,-2-1 1 0 0,0 1-1 0 0,-2-1 1 0 0,0 0-1 0 0,-14 27 0 0 0,-2-2-40 0 0,-1-2-1 0 0,-3-1 0 0 0,-43 53 1 0 0,47-67 72 0 0,-2-1 0 0 0,-1-1 0 0 0,-2-1 0 0 0,0-1 0 0 0,-1-2 0 0 0,-2-1 0 0 0,0-1 0 0 0,-37 17 0 0 0,39-22-40 0 0,18-9 37 0 0,0 0-1 0 0,-1 0 1 0 0,0-1-1 0 0,0-1 1 0 0,0 0-1 0 0,0-1 1 0 0,-1 0-1 0 0,1 0 0 0 0,-21 0 1 0 0,31-3-29 0 0,0-1-1 0 0,0 0 1 0 0,0 1-1 0 0,0-1 1 0 0,0 0-1 0 0,0 0 1 0 0,0 0 0 0 0,0 0-1 0 0,0-1 1 0 0,0 1-1 0 0,1 0 1 0 0,-1-1 0 0 0,0 0-1 0 0,1 1 1 0 0,-1-1-1 0 0,1 0 1 0 0,0 0-1 0 0,-1 1 1 0 0,1-1 0 0 0,0 0-1 0 0,0 0 1 0 0,0 0-1 0 0,1 0 1 0 0,-1-1 0 0 0,0 1-1 0 0,1 0 1 0 0,-1-4-1 0 0,0 0 2 0 0,-1 0 0 0 0,2 0-1 0 0,-1 0 1 0 0,0 0-1 0 0,1 0 1 0 0,0 0 0 0 0,1 0-1 0 0,-1 0 1 0 0,1 0 0 0 0,0 0-1 0 0,3-6 1 0 0,5-11-42 0 0,2 1 0 0 0,18-30-1 0 0,-25 44 2 0 0,1 1-1 0 0,0-1 0 0 0,1 1 1 0 0,0 0-1 0 0,0 0 0 0 0,1 1 0 0 0,-1-1 1 0 0,1 2-1 0 0,1-1 0 0 0,12-7 1 0 0,-16 11 59 0 0,-1 2 0 0 0,1-1 0 0 0,-1 0 0 0 0,1 1 0 0 0,-1-1 0 0 0,1 1 0 0 0,0 0 0 0 0,-1 0 0 0 0,1 1 0 0 0,-1-1 0 0 0,1 1 0 0 0,-1 0 0 0 0,1 0 0 0 0,-1 0 0 0 0,1 0 0 0 0,4 3 0 0 0,51 33-78 0 0,-24-12 16 0 0,-1 0 24 0 0,-1 1 0 0 0,47 48 0 0 0,-48-42-38 0 0,46 35 0 0 0,-2-1 177 0 0,-73-63-110 0 0,0-1 1 0 0,-1 0 0 0 0,1-1 0 0 0,0 1 0 0 0,0 0 0 0 0,0-1-1 0 0,0 1 1 0 0,0-1 0 0 0,0 0 0 0 0,0 0 0 0 0,0 0 0 0 0,1-1-1 0 0,-1 1 1 0 0,0-1 0 0 0,0 0 0 0 0,1 1 0 0 0,-1-2 0 0 0,0 1-1 0 0,6-1 1 0 0,4-2-93 0 0,-1 0 0 0 0,1-1-1 0 0,20-10 1 0 0,-12 5-78 0 0,-10 4-114 0 0,0 0 1 0 0,-1-1-1 0 0,0 0 1 0 0,0 0 0 0 0,-1-1-1 0 0,0-1 1 0 0,15-14-1 0 0,-5 1-904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24.54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522 0 1100 0 0,'-66'86'2746'0'0,"-9"21"-1830"0"0,-101 196 1 0 0,161-274-844 0 0,2 0 0 0 0,1 0 0 0 0,1 1-1 0 0,1 1 1 0 0,2 0 0 0 0,1 0 0 0 0,2 1 0 0 0,-3 61 0 0 0,9-81-76 0 0,0 0 0 0 0,1 0 0 0 0,0-1-1 0 0,0 1 1 0 0,2 0 0 0 0,-1-1 0 0 0,2 1 0 0 0,5 10 0 0 0,-9-18 16 0 0,1 0 0 0 0,1 1 0 0 0,-1-1-1 0 0,0 0 1 0 0,1 0 0 0 0,0-1 0 0 0,0 1-1 0 0,0 0 1 0 0,0-1 0 0 0,1 0 0 0 0,0 0-1 0 0,-1 0 1 0 0,1 0 0 0 0,0 0 0 0 0,0-1-1 0 0,0 0 1 0 0,1 0 0 0 0,-1 0 0 0 0,0 0-1 0 0,1-1 1 0 0,0 1 0 0 0,-1-1 0 0 0,7 0-1 0 0,-9-1 107 0 0,10-4-20 0 0,20-27-50 0 0,-31 29-21 0 0,0 0 0 0 0,1 1 0 0 0,-1-1 0 0 0,0 0-1 0 0,0 0 1 0 0,0 0 0 0 0,-1 0 0 0 0,1 0 0 0 0,0 0-1 0 0,-1 0 1 0 0,1 0 0 0 0,-1 0 0 0 0,0 0 0 0 0,0 0-1 0 0,0 0 1 0 0,0 0 0 0 0,0 0 0 0 0,0 0 0 0 0,0 0-1 0 0,-1 0 1 0 0,1 0 0 0 0,-1 0 0 0 0,1 0 0 0 0,-3-4-1 0 0,-2-2 4 0 0,-2-1 0 0 0,1 1-1 0 0,-1 0 1 0 0,0 1-1 0 0,0 0 1 0 0,-1 0 0 0 0,0 0-1 0 0,-1 1 1 0 0,-14-8 0 0 0,9 6-25 0 0,0 0 1 0 0,0 2-1 0 0,0 0 1 0 0,-1 0 0 0 0,0 1-1 0 0,-17-3 1 0 0,29 8-82 0 0,1 0 1 0 0,-1 0-1 0 0,1 0 0 0 0,-1 0 0 0 0,1 0 1 0 0,-1 1-1 0 0,1-1 0 0 0,-1 1 0 0 0,1 0 1 0 0,-1 0-1 0 0,1-1 0 0 0,0 1 0 0 0,0 1 1 0 0,-1-1-1 0 0,1 0 0 0 0,0 1 1 0 0,-3 1-1 0 0,-28 34-2390 0 0,30-31 1281 0 0,2 0 30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25.49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320 117 860 0 0,'12'-25'3689'0'0,"-12"23"-3631"0"0,-1 1-1 0 0,1-1 1 0 0,0 1-1 0 0,0 0 1 0 0,0-1-1 0 0,-1 1 1 0 0,1-1-1 0 0,0 1 1 0 0,1-1-1 0 0,-1 1 1 0 0,0-1-1 0 0,0 1 1 0 0,1-1 0 0 0,-1 1-1 0 0,1 0 1 0 0,-1-1-1 0 0,1 1 1 0 0,-1 0-1 0 0,1-1 1 0 0,0 1-1 0 0,0 0 1 0 0,0 0-1 0 0,0 0 1 0 0,0-1-1 0 0,0 1 1 0 0,1-1-1 0 0,31-29 180 0 0,-28 28-227 0 0,-1 0 1 0 0,1 0-1 0 0,-1 1 1 0 0,1 0 0 0 0,0 0-1 0 0,0 0 1 0 0,0 1-1 0 0,0-1 1 0 0,0 1-1 0 0,0 1 1 0 0,0-1 0 0 0,0 0-1 0 0,0 1 1 0 0,0 0-1 0 0,1 1 1 0 0,-1-1 0 0 0,0 1-1 0 0,0 0 1 0 0,0 0-1 0 0,0 0 1 0 0,0 1 0 0 0,0 0-1 0 0,0 0 1 0 0,-1 0-1 0 0,1 0 1 0 0,-1 1-1 0 0,6 4 1 0 0,-4-3-9 0 0,0 0 1 0 0,0 0-1 0 0,-1 1 0 0 0,0 0 0 0 0,0 0 1 0 0,0 0-1 0 0,0 1 0 0 0,-1 0 0 0 0,0 0 0 0 0,0 0 1 0 0,-1 0-1 0 0,0 0 0 0 0,0 1 0 0 0,0 0 1 0 0,-1-1-1 0 0,0 1 0 0 0,0 0 0 0 0,0 0 1 0 0,0 14-1 0 0,-4-12 14 0 0,0 0-1 0 0,0 0 1 0 0,-1 0-1 0 0,0-1 1 0 0,0 0 0 0 0,-1 1-1 0 0,0-1 1 0 0,-10 13 0 0 0,2 0 30 0 0,-3 1-6 0 0,-1-1 0 0 0,0-1 0 0 0,-2-1-1 0 0,0 0 1 0 0,-1-1 0 0 0,-1-1 0 0 0,-33 22-1 0 0,33-23 26 0 0,18-7-41 0 0,31-7-68 0 0,8-1-61 0 0,-36-1 69 0 0,25 4-24 0 0,-14 0 57 0 0,-1 1 1 0 0,0 0-1 0 0,-1 1 0 0 0,1 0 1 0 0,-1 1-1 0 0,0 0 1 0 0,-1 1-1 0 0,1 0 1 0 0,-2 0-1 0 0,14 17 1 0 0,-8-6 65 0 0,-11-15-50 0 0,0 0 0 0 0,0 0 1 0 0,0 0-1 0 0,0 0 0 0 0,-1 0 1 0 0,0 1-1 0 0,0 0 0 0 0,0-1 1 0 0,0 1-1 0 0,-1 0 0 0 0,0 0 0 0 0,0 0 1 0 0,1 7-1 0 0,-2-10 127 0 0,0 0-27 0 0,-1 5-85 0 0,1 0 1 0 0,-2-1-1 0 0,1 1 1 0 0,-1 0-1 0 0,1-1 1 0 0,-2 1 0 0 0,1-1-1 0 0,-1 0 1 0 0,0 0-1 0 0,0 0 1 0 0,-1 0-1 0 0,0 0 1 0 0,0-1-1 0 0,0 1 1 0 0,0-1 0 0 0,-1 0-1 0 0,0-1 1 0 0,0 1-1 0 0,-1-1 1 0 0,1 0-1 0 0,-1 0 1 0 0,0-1-1 0 0,0 1 1 0 0,-9 3 0 0 0,-15 6 105 0 0,0-2 0 0 0,-1 0 1 0 0,-55 10-1 0 0,79-19-124 0 0,-36 4-905 0 0,1-1 0 0 0,-1-1 0 0 0,-46-4 0 0 0,83 0 573 0 0,-35-4-912 0 0,-21-17 46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30.69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1 803 1796 0 0,'0'0'7168'0'0,"5"-2"-7037"0"0,92-37 42 0 0,158-86 1 0 0,-112 50-114 0 0,473-259 230 0 0,-591 319-393 0 0,10-5-39 0 0,55-43 1 0 0,-83 57-225 0 0,1-1 0 0 0,-1 0 0 0 0,0 0 0 0 0,0-1 1 0 0,0 0-1 0 0,-1 0 0 0 0,-1 0 0 0 0,1-1 0 0 0,-2 0 0 0 0,1 0 0 0 0,-1 0 1 0 0,3-11-1 0 0,-6 6-1948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31.92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1 771 1684 0 0,'0'0'4332'0'0,"3"-8"-4133"0"0,1 1-176 0 0,0 1 1 0 0,1 0 0 0 0,-1 1-1 0 0,1-1 1 0 0,0 1 0 0 0,1 0-1 0 0,-1 0 1 0 0,1 0 0 0 0,0 1-1 0 0,0 0 1 0 0,0 0 0 0 0,1 1 0 0 0,-1-1-1 0 0,12-3 1 0 0,349-194 671 0 0,-168 86-572 0 0,386-184 50 0 0,-540 282-320 0 0,-35 15-199 0 0,0-1 0 0 0,0-1 0 0 0,-1 0 0 0 0,1 0-1 0 0,-1 0 1 0 0,0-2 0 0 0,0 1 0 0 0,-1-1 0 0 0,13-11 0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1:35.6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0 836 0 0,'0'0'1559'0'0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40.20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821 43 1756 0 0,'0'0'2866'0'0,"0"-5"-2522"0"0,0 4-252 0 0,0 0 0 0 0,0 0 0 0 0,0-1 0 0 0,0 1 0 0 0,0 0 0 0 0,0 0 0 0 0,0-1 0 0 0,0 1 1 0 0,0 0-1 0 0,1 0 0 0 0,-1 0 0 0 0,1 0 0 0 0,-1-1 0 0 0,1 1 0 0 0,-1 0 0 0 0,1 0 0 0 0,0 0 0 0 0,-1 0 0 0 0,1 0 0 0 0,0 0 1 0 0,0 0-1 0 0,0 1 0 0 0,0-1 0 0 0,0 0 0 0 0,0 0 0 0 0,0 1 0 0 0,0-1 0 0 0,0 0 0 0 0,0 1 0 0 0,0-1 0 0 0,0 1 0 0 0,0-1 1 0 0,0 1-1 0 0,1 0 0 0 0,1-1 0 0 0,-28-1 69 0 0,0 0 0 0 0,0 1 0 0 0,-33 4 1 0 0,-7 0-147 0 0,-20-5 52 0 0,34 0-8 0 0,-101 9 0 0 0,129-4-61 0 0,-277 24-4 0 0,269-21 50 0 0,25 2-16 0 0,21 5-40 0 0,21 4-8 0 0,0-1 1 0 0,1-2 0 0 0,46 11 0 0 0,-32-10 20 0 0,60 25-1 0 0,-66-21 77 0 0,47 23-68 0 0,-84-38-21 0 0,0 1 1 0 0,0 1-1 0 0,0-1 1 0 0,0 1 0 0 0,-1 1-1 0 0,0-1 1 0 0,-1 1-1 0 0,7 9 1 0 0,-12-15 7 0 0,0 1-1 0 0,0-1 1 0 0,0 1 0 0 0,0 0 0 0 0,0 0 0 0 0,-1-1-1 0 0,1 1 1 0 0,-1 0 0 0 0,1 0 0 0 0,-1 0 0 0 0,0 0-1 0 0,0-1 1 0 0,0 1 0 0 0,0 0 0 0 0,0 0-1 0 0,0 0 1 0 0,0 0 0 0 0,-1 0 0 0 0,1 0 0 0 0,-1-1-1 0 0,1 1 1 0 0,-1 0 0 0 0,-1 2 0 0 0,-29 40 24 0 0,21-31-37 0 0,-9 9 26 0 0,0-1 1 0 0,-1-2 0 0 0,-1 0-1 0 0,-42 30 1 0 0,-103 51 67 0 0,22-16-162 0 0,139-81 93 0 0,-35 25-53 0 0,37-26 42 0 0,1-1 0 0 0,0 1 0 0 0,0-1 0 0 0,1 1 0 0 0,-1 0 0 0 0,0 0 0 0 0,0 0 0 0 0,1 0 0 0 0,-1 0 0 0 0,1 0 0 0 0,0 0 0 0 0,0 0 0 0 0,0 0 0 0 0,-2 5 0 0 0,3-6 15 0 0,21 11 38 0 0,-13-6-46 0 0,9 0-7 0 0,-1-2 0 0 0,1 0 0 0 0,0-1 0 0 0,0 0 0 0 0,0-2 0 0 0,0 0 0 0 0,28-2 0 0 0,-10 1 37 0 0,243-11 156 0 0,-186 5-145 0 0,157-18 341 0 0,-234 23-334 0 0,-13 1-348 0 0,1 0 0 0 0,-1 0 0 0 0,0 0 0 0 0,1-1 0 0 0,-1 1 1 0 0,0 0-1 0 0,0-1 0 0 0,1 0 0 0 0,-1 1 0 0 0,0-1 0 0 0,0 0 0 0 0,0 0 0 0 0,0 0 0 0 0,0-1 1 0 0,0 1-1 0 0,0 0 0 0 0,-1-1 0 0 0,1 1 0 0 0,0-1 0 0 0,-1 1 0 0 0,3-4 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41.86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97 1600 0 0,'16'-7'369'0'0,"4"-3"68"0"0,0 0-1 0 0,1 2 1 0 0,0 0 0 0 0,1 1-1 0 0,40-6 1 0 0,-57 12-379 0 0,0 1 0 0 0,0 0-1 0 0,1 0 1 0 0,-1 1 0 0 0,0-1-1 0 0,0 1 1 0 0,0 0 0 0 0,0 1 0 0 0,0-1-1 0 0,0 1 1 0 0,0 0 0 0 0,0 0-1 0 0,0 0 1 0 0,-1 1 0 0 0,6 4 0 0 0,-2-1-24 0 0,-1 0 0 0 0,0 1 0 0 0,0 0 0 0 0,0 0 0 0 0,-1 1 0 0 0,0 0 1 0 0,9 16-1 0 0,-7-8 13 0 0,0 1 0 0 0,-1-1 0 0 0,-1 1 0 0 0,-1 1 0 0 0,0-1 0 0 0,-1 1 0 0 0,-1 0 0 0 0,2 34 0 0 0,-6-44-8 0 0,-1 0 0 0 0,1-1 0 0 0,-1 1 0 0 0,-1-1 0 0 0,1 1 0 0 0,-1-1 0 0 0,0 0 1 0 0,-1 0-1 0 0,0 0 0 0 0,-6 8 0 0 0,-53 66 217 0 0,57-73-221 0 0,-9 10 79 0 0,-1 0 1 0 0,-1-1-1 0 0,-27 23 1 0 0,-56 42 694 0 0,167-149 88 0 0,39-22-930 0 0,13-9 20 0 0,0-3 90 0 0,-70 58-109 0 0,14-13 43 0 0,128-102-101 0 0,-185 153 103 0 0,0 1-1 0 0,-1-1 1 0 0,1-1-1 0 0,-1 1 1 0 0,4-7 0 0 0,10-10 112 0 0,-18 22-98 0 0,-6 0-44 0 0,0 1 1 0 0,1 1-1 0 0,-1-1 1 0 0,1 1-1 0 0,0-1 1 0 0,-1 1 0 0 0,1 0-1 0 0,0 1 1 0 0,0-1-1 0 0,0 1 1 0 0,-6 5-1 0 0,-43 40 29 0 0,48-43-26 0 0,-20 20 29 0 0,1 1 1 0 0,1 0-1 0 0,-25 40 0 0 0,40-54-16 0 0,1 0 1 0 0,0 1-1 0 0,1 0 1 0 0,0 0-1 0 0,1 1 1 0 0,1-1-1 0 0,0 1 0 0 0,1 0 1 0 0,1 0-1 0 0,0 1 1 0 0,0 14-1 0 0,2-23 3 0 0,0 1 0 0 0,1 0 0 0 0,0-1 0 0 0,1 1 1 0 0,-1-1-1 0 0,1 1 0 0 0,1-1 0 0 0,-1 0 0 0 0,1 0 0 0 0,0 0 0 0 0,0 0 0 0 0,1 0 0 0 0,0-1 0 0 0,0 1 0 0 0,0-1 0 0 0,1 0 1 0 0,-1 0-1 0 0,1-1 0 0 0,0 1 0 0 0,1-1 0 0 0,-1-1 0 0 0,1 1 0 0 0,-1 0 0 0 0,13 4 0 0 0,-1-1-9 0 0,0 0 0 0 0,1-2 0 0 0,-1 0 0 0 0,1 0 0 0 0,0-2 0 0 0,1 0 0 0 0,-1-2 0 0 0,20 1 0 0 0,-5-4 15 0 0,0-2 0 0 0,0-1 0 0 0,0-1 1 0 0,60-20-1 0 0,-88 25-4 0 0,16-5 5 0 0,-1-1 0 0 0,0-1 1 0 0,0-1-1 0 0,0 0 0 0 0,-1-1 0 0 0,-1-2 0 0 0,0 0 0 0 0,-1 0 1 0 0,0-2-1 0 0,0 0 0 0 0,-2-1 0 0 0,0 0 0 0 0,-1-2 0 0 0,21-28 1 0 0,-3-4 113 0 0,34-69 0 0 0,-45 73 207 0 0,-8 18-8 0 0,-24 61-271 0 0,5-16-69 0 0,0-1 0 0 0,2 0 0 0 0,0 1 0 0 0,1 0-1 0 0,1 0 1 0 0,0 0 0 0 0,2 0 0 0 0,2 32 0 0 0,-1-41 17 0 0,1 0 0 0 0,0-1 1 0 0,0 1-1 0 0,0 0 0 0 0,1-1 0 0 0,1 0 0 0 0,0 0 1 0 0,0 0-1 0 0,0 0 0 0 0,1 0 0 0 0,0-1 0 0 0,0 0 0 0 0,1 0 1 0 0,0 0-1 0 0,0-1 0 0 0,1 0 0 0 0,0 0 0 0 0,0 0 0 0 0,10 5 1 0 0,-12-8-1 0 0,0-1 0 0 0,1 0 0 0 0,-1 0 1 0 0,0-1-1 0 0,1 1 0 0 0,-1-1 0 0 0,1 0 1 0 0,-1-1-1 0 0,1 1 0 0 0,0-1 1 0 0,-1 0-1 0 0,1-1 0 0 0,0 1 0 0 0,-1-1 1 0 0,1 0-1 0 0,-1 0 0 0 0,1-1 0 0 0,-1 0 1 0 0,0 0-1 0 0,0 0 0 0 0,9-5 1 0 0,7-6-8 0 0,0-1 0 0 0,-1 0 0 0 0,0-2 1 0 0,-2-1-1 0 0,1 0 0 0 0,-2-1 0 0 0,28-38 1 0 0,-5-1-17 0 0,47-94 1 0 0,-82 143 30 0 0,-2 3 12 0 0,0 0 0 0 0,0-1 0 0 0,-1 1 1 0 0,1-1-1 0 0,-1 0 0 0 0,-1 0 0 0 0,1 1 1 0 0,1-10-1 0 0,-3 14 12 0 0,1 19-77 0 0,-6 31 38 0 0,-3 0 0 0 0,-19 69 0 0 0,1-6-64 0 0,-34 254 186 0 0,34-182-68 0 0,-73 266 0 0 0,93-429-14 0 0,-1 1-1 0 0,-1-2 1 0 0,-1 1-1 0 0,-1-1 1 0 0,-13 20-1 0 0,19-34-19 0 0,0 0-1 0 0,-1 0 1 0 0,0-1 0 0 0,0 1-1 0 0,-1-1 1 0 0,0 0 0 0 0,1 0-1 0 0,-2-1 1 0 0,1 0 0 0 0,0 0-1 0 0,-1-1 1 0 0,0 1-1 0 0,1-1 1 0 0,-2-1 0 0 0,1 1-1 0 0,0-1 1 0 0,0-1 0 0 0,-14 3-1 0 0,9-3-6 0 0,1-1-1 0 0,-1 0 0 0 0,0 0 0 0 0,0-1 1 0 0,1-1-1 0 0,-1 0 0 0 0,1-1 1 0 0,-1 0-1 0 0,1 0 0 0 0,0-1 0 0 0,0-1 1 0 0,1 0-1 0 0,-1 0 0 0 0,1-1 1 0 0,0 0-1 0 0,1-1 0 0 0,-1 0 0 0 0,1-1 1 0 0,1 0-1 0 0,-1 0 0 0 0,1-1 1 0 0,1 0-1 0 0,0 0 0 0 0,0-1 0 0 0,1 1 1 0 0,0-2-1 0 0,1 1 0 0 0,0-1 1 0 0,0 0-1 0 0,1 0 0 0 0,1 0 0 0 0,0 0 1 0 0,0-1-1 0 0,-1-15 0 0 0,4 10-34 0 0,0-1 0 0 0,2 1-1 0 0,0-1 1 0 0,1 1-1 0 0,0 0 1 0 0,2 0 0 0 0,0 0-1 0 0,1 1 1 0 0,0 0 0 0 0,14-24-1 0 0,-7 16 16 0 0,1 1-1 0 0,1 1 0 0 0,1 0 0 0 0,0 1 0 0 0,2 0 1 0 0,1 2-1 0 0,0 0 0 0 0,2 1 0 0 0,0 1 0 0 0,0 1 1 0 0,46-25-1 0 0,-25 20 1 0 0,0 2 0 0 0,2 2 0 0 0,-1 2 0 0 0,2 2 0 0 0,0 2 0 0 0,52-7 0 0 0,-37 8 322 0 0,-38 4-1431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29.60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78 1300 0 0,'45'-1'3331'0'0,"127"-11"-2638"0"0,225-27 491 0 0,-376 38-1147 0 0,134-5 168 0 0,80-6 224 0 0,-155 12 1937 0 0,-78 0-2065 0 0,6-4-242 0 0,-17 2-560 0 0,5 1 427 0 0,-90 6-6611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42.30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9 1348 0 0,'5'-2'242'0'0,"0"0"-1"0"0,-1 1 1 0 0,1 0-1 0 0,0 0 0 0 0,0 0 1 0 0,0 1-1 0 0,0 0 1 0 0,0-1-1 0 0,-1 2 1 0 0,1-1-1 0 0,9 2 1 0 0,7 0 194 0 0,606-2 4872 0 0,-613-4-6428 0 0,-36 8-3058 0 0,14-1 2868 0 0,-3 0 32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52:42.74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12 67 1860 0 0,'-11'9'3253'0'0,"11"-7"-3133"0"0,13 3 1185 0 0,36-3-1124 0 0,-40-2 149 0 0,309 1 1911 0 0,-165-2-1288 0 0,58-17 900 0 0,-160 14 282 0 0,-53 0-3002 0 0,2 4 825 0 0,0 0 1 0 0,0 0 0 0 0,0 0-1 0 0,0-1 1 0 0,1 1 0 0 0,-36-19-5991 0 0,18 11 4197 0 0,-24-13 0 0 0,29 11 569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06:43:07.906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16 0,'-6'0,"-3"0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06:43:09.109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 1,'0'13,"0"5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3.12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854 12 1612 0 0,'41'-11'6325'0'0,"-68"12"-5018"0"0,-366 5 25 0 0,222-8-921 0 0,152 1-467 0 0,-1 1-166 0 0,34 11 183 0 0,68 27-66 0 0,-38-19 29 0 0,70 42-1 0 0,-101-53 72 0 0,-1 0 0 0 0,-1 1 0 0 0,0 1 0 0 0,0 0 0 0 0,0 0 0 0 0,-2 1 1 0 0,1 0-1 0 0,-1 1 0 0 0,14 25 0 0 0,-18-27 9 0 0,0 0 1 0 0,0 0-1 0 0,-2 0 0 0 0,1 1 1 0 0,-1-1-1 0 0,0 1 0 0 0,-1 0 1 0 0,-1 0-1 0 0,0-1 0 0 0,0 1 1 0 0,-1 0-1 0 0,0 0 0 0 0,-1 0 1 0 0,0 0-1 0 0,-1 0 0 0 0,0 0 1 0 0,-1 0-1 0 0,0-1 0 0 0,-1 1 1 0 0,0-1-1 0 0,0 0 0 0 0,-1 0 1 0 0,-10 15-1 0 0,-4 1 5 0 0,-1 0-1 0 0,-2-2 1 0 0,0 0-1 0 0,-2-2 1 0 0,0 0-1 0 0,-1-2 1 0 0,-34 22-1 0 0,-210 107 11 0 0,134-79-42 0 0,126-62-45 0 0,23-7-35 0 0,39-9-33 0 0,47-16 141 0 0,358-68 44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3.81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79 2040 0 0,'15'-10'351'0'0,"1"1"0"0"0,-1 0 0 0 0,2 2 0 0 0,-1 0 0 0 0,1 0 0 0 0,0 2 0 0 0,0 0 0 0 0,1 1 0 0 0,-1 1 0 0 0,1 0 0 0 0,0 2 0 0 0,24 0 0 0 0,-32 1-294 0 0,-1 2 0 0 0,1-1-1 0 0,-1 1 1 0 0,1 1 0 0 0,-1-1 0 0 0,0 2-1 0 0,0-1 1 0 0,0 1 0 0 0,-1 1-1 0 0,1-1 1 0 0,-1 2 0 0 0,0-1 0 0 0,-1 1-1 0 0,1 0 1 0 0,-1 0 0 0 0,10 12-1 0 0,0 1 70 0 0,-2 1 0 0 0,0 0 0 0 0,-1 1 0 0 0,0 0 0 0 0,12 30 0 0 0,-22-42-99 0 0,-1-1 0 0 0,0 1 0 0 0,0 0 0 0 0,-1 0 0 0 0,0 1 1 0 0,-1-1-1 0 0,0 0 0 0 0,-1 0 0 0 0,1 1 0 0 0,-2-1 0 0 0,1 1 0 0 0,-1-1 0 0 0,-1 0 1 0 0,0 0-1 0 0,0 0 0 0 0,-1 0 0 0 0,0 0 0 0 0,0 0 0 0 0,-1-1 0 0 0,0 1 1 0 0,-1-1-1 0 0,-10 15 0 0 0,-5 3 54 0 0,-2 0 0 0 0,0-2 0 0 0,-2 0-1 0 0,-1-2 1 0 0,-30 22 0 0 0,12-14 14 0 0,-1-3 0 0 0,-56 27 0 0 0,41-24 114 0 0,59-29-205 0 0,0-1-1 0 0,0 0 1 0 0,0 0-1 0 0,0 1 0 0 0,-1-1 1 0 0,1 0-1 0 0,0 0 1 0 0,0 1-1 0 0,0-1 1 0 0,-1 0-1 0 0,1 0 0 0 0,0 0 1 0 0,0 1-1 0 0,-1-1 1 0 0,1 0-1 0 0,0 0 1 0 0,0 0-1 0 0,-1 0 0 0 0,1 0 1 0 0,0 0-1 0 0,-1 1 1 0 0,1-1-1 0 0,0 0 1 0 0,-1 0-1 0 0,1 0 0 0 0,0 0 1 0 0,-1 0-1 0 0,1 0 1 0 0,0 0-1 0 0,0 0 1 0 0,-1 0-1 0 0,1-1 0 0 0,0 1 1 0 0,-1 0-1 0 0,1 0 1 0 0,0 0-1 0 0,-1 0 0 0 0,1 0 1 0 0,0 0-1 0 0,0-1 1 0 0,-1 1-1 0 0,1 0 1 0 0,0 0-1 0 0,0 0 0 0 0,-1-1 1 0 0,1 1-1 0 0,8-17 47 0 0,21-18-43 0 0,22-10-41 0 0,94-64 1 0 0,-18 15 47 0 0,25-24-120 0 0,-55 45 137 0 0,153-150-1 0 0,-232 206 44 0 0,-13 13-58 0 0,-1 0 0 0 0,0 0 0 0 0,0 0 0 0 0,0 0 0 0 0,0-1 0 0 0,3-6 0 0 0,-42 31 38 0 0,5-1-51 0 0,0 1-1 0 0,2 1 1 0 0,0 1 0 0 0,1 2-1 0 0,1 1 1 0 0,-42 53-1 0 0,55-61-7 0 0,1 0 0 0 0,0 2-1 0 0,1-1 1 0 0,2 1-1 0 0,-1 1 1 0 0,2 0-1 0 0,1 0 1 0 0,0 1-1 0 0,2 0 1 0 0,0 0 0 0 0,2 0-1 0 0,-3 39 1 0 0,7-49 9 0 0,0-1 0 0 0,1 0 1 0 0,0 0-1 0 0,1 0 0 0 0,0 0 1 0 0,1 0-1 0 0,0-1 0 0 0,0 0 1 0 0,1 1-1 0 0,0-2 0 0 0,1 1 1 0 0,0 0-1 0 0,0-1 0 0 0,1 0 1 0 0,0-1-1 0 0,0 0 0 0 0,1 0 1 0 0,-1 0-1 0 0,2-1 1 0 0,-1 0-1 0 0,1 0 0 0 0,0-1 1 0 0,0 0-1 0 0,0-1 0 0 0,1 0 1 0 0,10 2-1 0 0,16 3 46 0 0,0-2 1 0 0,1-2-1 0 0,0-1 1 0 0,0-2-1 0 0,54-4 1 0 0,-26 1 323 0 0,-63 1-411 0 0,0 0 0 0 0,0 0-1 0 0,-1 0 1 0 0,1 0 0 0 0,0-1-1 0 0,0 1 1 0 0,0 0 0 0 0,0-1-1 0 0,0 0 1 0 0,0 1 0 0 0,-1-1-1 0 0,1 0 1 0 0,0 0-1 0 0,-1 0 1 0 0,1 0 0 0 0,0 0-1 0 0,-1-1 1 0 0,1 1 0 0 0,-1 0-1 0 0,0-1 1 0 0,1 1 0 0 0,-1-1-1 0 0,0 1 1 0 0,2-4 0 0 0,-3 4-171 0 0,0-1 0 0 0,1 1 0 0 0,-1-1 0 0 0,0 1 0 0 0,0 0 0 0 0,0-1 0 0 0,0 1 0 0 0,0-1 0 0 0,0 1 0 0 0,0-1 0 0 0,0 1 0 0 0,-1-1 0 0 0,1 1 0 0 0,-1 0 0 0 0,1-1 0 0 0,-1 1 1 0 0,1 0-1 0 0,-1-1 0 0 0,0 1 0 0 0,1 0 0 0 0,-1 0 0 0 0,0-1 0 0 0,0 1 0 0 0,0 0 0 0 0,0 0 0 0 0,0 0 0 0 0,0 0 0 0 0,-1 1 0 0 0,1-1 0 0 0,0 0 0 0 0,0 0 0 0 0,-3-1 0 0 0,-12-7-956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08.54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1 856 0 0,'0'0'616'0'0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08.98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0 964 0 0,'0'0'1404'0'0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10.66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1 1 916 0 0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24.22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23 1060 0 0,'0'0'2658'0'0,"0"-4"-2302"0"0,0-14-1926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3:31.08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0 251 1240 0 0,'13'-21'309'0'0,"0"1"0"0"0,2 0-1 0 0,0 1 1 0 0,1 1 0 0 0,1 0-1 0 0,0 1 1 0 0,1 1 0 0 0,1 1-1 0 0,1 0 1 0 0,0 2 0 0 0,1 0-1 0 0,0 1 1 0 0,37-14 0 0 0,-54 24-285 0 0,-1 1 0 0 0,1 0 0 0 0,0 0 0 0 0,-1 0 0 0 0,1 0 0 0 0,0 1 0 0 0,0 0 0 0 0,0-1 0 0 0,-1 1 0 0 0,1 1 0 0 0,0-1 0 0 0,0 0 0 0 0,0 1 0 0 0,-1 0 0 0 0,1 0 0 0 0,0 0 0 0 0,-1 0 0 0 0,1 1 0 0 0,5 2 0 0 0,-4 0-16 0 0,0 0 1 0 0,0 0-1 0 0,0 1 0 0 0,-1-1 0 0 0,1 1 1 0 0,-1 0-1 0 0,0 0 0 0 0,-1 0 1 0 0,1 1-1 0 0,4 10 0 0 0,0 3 22 0 0,-1 1 1 0 0,0 0-1 0 0,-2 0 0 0 0,0 1 0 0 0,-2-1 0 0 0,2 27 1 0 0,-3 2 94 0 0,-2 0 0 0 0,-3 1 0 0 0,-1-1 0 0 0,-12 49 1 0 0,-46 113 335 0 0,53-187-298 0 0,-1 0 1 0 0,-2 0-1 0 0,0-1 0 0 0,-2 0 1 0 0,0-2-1 0 0,-18 21 0 0 0,32-41-159 0 0,0-1-1 0 0,0 0 1 0 0,0 0-1 0 0,-1 0 1 0 0,1 1-1 0 0,0-1 1 0 0,0 0-1 0 0,0 0 0 0 0,-1 0 1 0 0,1 0-1 0 0,0 0 1 0 0,0 1-1 0 0,-1-1 1 0 0,1 0-1 0 0,0 0 0 0 0,0 0 1 0 0,-1 0-1 0 0,1 0 1 0 0,0 0-1 0 0,0 0 1 0 0,-1 0-1 0 0,1 0 1 0 0,0 0-1 0 0,0 0 0 0 0,-1 0 1 0 0,1 0-1 0 0,0 0 1 0 0,0 0-1 0 0,-1 0 1 0 0,1 0-1 0 0,0 0 0 0 0,0 0 1 0 0,-1 0-1 0 0,1-1 1 0 0,0 1-1 0 0,0 0 1 0 0,0 0-1 0 0,-1 0 1 0 0,1 0-1 0 0,0 0 0 0 0,0-1 1 0 0,0 1-1 0 0,-1 0 1 0 0,1 0-1 0 0,0 0 1 0 0,0-1-1 0 0,0 1 0 0 0,0 0 1 0 0,0 0-1 0 0,0-1 1 0 0,-1 1-1 0 0,1 0 1 0 0,0 0-1 0 0,0-1 1 0 0,0 1-1 0 0,0 0 0 0 0,0 0 1 0 0,0-1-1 0 0,0 1 1 0 0,0 0-1 0 0,0 0 1 0 0,0-1-1 0 0,0 1 1 0 0,0-1-1 0 0,-2-17-39 0 0,3 4-19 0 0,0 0 0 0 0,1 1-1 0 0,1-1 1 0 0,0 1-1 0 0,0-1 1 0 0,1 1-1 0 0,1 0 1 0 0,1 0-1 0 0,10-19 1 0 0,75-109-605 0 0,-84 131 631 0 0,15-20-111 0 0,1 0-1 0 0,2 2 0 0 0,0 0 1 0 0,44-34-1 0 0,-55 50 114 0 0,1 2 0 0 0,0-1-1 0 0,0 2 1 0 0,1 0 0 0 0,0 1-1 0 0,1 0 1 0 0,0 2 0 0 0,0 0-1 0 0,1 0 1 0 0,-1 2 0 0 0,22-3-1 0 0,-32 7 18 0 0,0 0 1 0 0,0 1-1 0 0,-1 0 0 0 0,1 0 0 0 0,0 1 0 0 0,-1 0 0 0 0,0 0 0 0 0,1 0 1 0 0,-1 1-1 0 0,0 0 0 0 0,0 0 0 0 0,0 0 0 0 0,-1 1 0 0 0,1 0 1 0 0,-1 0-1 0 0,0 1 0 0 0,8 8 0 0 0,1 1 9 0 0,-2 0 1 0 0,1 2-1 0 0,-2-1 1 0 0,18 32-1 0 0,-21-27 51 0 0,0-1 1 0 0,-1 1-1 0 0,7 29 0 0 0,3 12-105 0 0,-10-28-65 0 0,-7-30 123 0 0,0-1 0 0 0,0 1 0 0 0,0-1-1 0 0,1 1 1 0 0,-1-1 0 0 0,1 1-1 0 0,0-1 1 0 0,0 0 0 0 0,0 1-1 0 0,0-1 1 0 0,0 0 0 0 0,0 0-1 0 0,0 0 1 0 0,1 0 0 0 0,-1 0 0 0 0,1 0-1 0 0,3 3 1 0 0,-2-2 10 0 0,1 0 0 0 0,-1 0 1 0 0,1-1-1 0 0,-1 0 0 0 0,1 1 1 0 0,0-2-1 0 0,0 1 0 0 0,0 0 0 0 0,0-1 1 0 0,0 1-1 0 0,0-1 0 0 0,0 0 1 0 0,0-1-1 0 0,1 1 0 0 0,6 0 0 0 0,-3-2 15 0 0,0 0 0 0 0,1 0-1 0 0,-1 0 1 0 0,0-1 0 0 0,0 0-1 0 0,0-1 1 0 0,12-5 0 0 0,9-7 57 0 0,-1-1 0 0 0,-1-1 0 0 0,31-27 0 0 0,-41 31-58 0 0,13-12 177 0 0,0-1 0 0 0,-2-2 0 0 0,-1-1 0 0 0,-2-1-1 0 0,0-1 1 0 0,-3-1 0 0 0,0-1 0 0 0,-2-1 0 0 0,28-67 0 0 0,-46 97-63 0 0,-1-1 1 0 0,0 0-1 0 0,1 1 1 0 0,-2-1-1 0 0,1 0 1 0 0,-1 0-1 0 0,1 0 1 0 0,-1 0 0 0 0,-1-4-1 0 0,1 7-132 0 0,0 1 0 0 0,0 0-1 0 0,0 0 1 0 0,-1 0 0 0 0,1 0 0 0 0,0 0-1 0 0,0 0 1 0 0,-1-1 0 0 0,1 1 0 0 0,-1 0 0 0 0,1 0-1 0 0,-1 0 1 0 0,0 0 0 0 0,1 1 0 0 0,-1-1-1 0 0,0 0 1 0 0,0 0 0 0 0,0 0 0 0 0,1 0 0 0 0,-1 1-1 0 0,0-1 1 0 0,0 0 0 0 0,0 1 0 0 0,0-1-1 0 0,0 1 1 0 0,0-1 0 0 0,0 1 0 0 0,0 0-1 0 0,0-1 1 0 0,-1 1 0 0 0,1 0 0 0 0,0 0 0 0 0,0-1-1 0 0,0 1 1 0 0,0 0 0 0 0,0 0 0 0 0,-1 0-1 0 0,1 1 1 0 0,0-1 0 0 0,0 0 0 0 0,0 0-1 0 0,0 1 1 0 0,-2 0 0 0 0,-19 6 17 0 0,1 1-1 0 0,-1 1 1 0 0,2 1 0 0 0,-1 1 0 0 0,2 1-1 0 0,-1 1 1 0 0,2 0 0 0 0,-24 23-1 0 0,14-11 1 0 0,2 3 0 0 0,0 0-1 0 0,2 1 1 0 0,-29 46-1 0 0,41-55-80 0 0,1 1 0 0 0,1 0-1 0 0,0 0 1 0 0,2 1-1 0 0,1 0 1 0 0,-8 37-1 0 0,14-53 8 0 0,0-1-1 0 0,1 0 0 0 0,-1 1 0 0 0,1-1 1 0 0,0 0-1 0 0,0 0 0 0 0,2 7 0 0 0,-2-10 42 0 0,0-1-1 0 0,1 1 1 0 0,-1-1-1 0 0,1 0 1 0 0,0 1-1 0 0,-1-1 0 0 0,1 0 1 0 0,0 1-1 0 0,0-1 1 0 0,-1 0-1 0 0,1 0 1 0 0,0 0-1 0 0,0 0 1 0 0,0 0-1 0 0,1 0 1 0 0,-1 0-1 0 0,0 0 1 0 0,0 0-1 0 0,0-1 0 0 0,1 1 1 0 0,-1 0-1 0 0,0-1 1 0 0,1 1-1 0 0,-1-1 1 0 0,1 1-1 0 0,-1-1 1 0 0,1 0-1 0 0,1 1 1 0 0,2-1-11 0 0,0-1 0 0 0,0 1 0 0 0,-1-1 0 0 0,1 0 0 0 0,0 0 0 0 0,0 0 0 0 0,-1-1 0 0 0,1 1 0 0 0,-1-1 0 0 0,0 0 0 0 0,8-6 1 0 0,45-32-36 0 0,-52 37 51 0 0,17-15-46 0 0,-1-2 1 0 0,-1 0 0 0 0,-1-1 0 0 0,30-41 0 0 0,52-102-134 0 0,-63 99 237 0 0,-30 45-31 0 0,1-2-68 0 0,-7 21-20 0 0,-1 12-36 0 0,-31 298-3 0 0,18-204 37 0 0,3 68 273 0 0,9-171-237 0 0,0 0-1 0 0,1 1 1 0 0,-1-1-1 0 0,1 0 0 0 0,0 0 1 0 0,-1 0-1 0 0,1 0 1 0 0,0 0-1 0 0,0 0 1 0 0,0 0-1 0 0,0-1 1 0 0,1 1-1 0 0,-1 0 1 0 0,0 0-1 0 0,1-1 0 0 0,0 1 1 0 0,-1-1-1 0 0,1 0 1 0 0,0 1-1 0 0,-1-1 1 0 0,1 0-1 0 0,0 0 1 0 0,0 0-1 0 0,3 1 0 0 0,-2 0-263 0 0,1-1-1 0 0,-1 0 0 0 0,1 0 0 0 0,-1 0 1 0 0,1 0-1 0 0,0-1 0 0 0,-1 0 0 0 0,1 1 0 0 0,0-1 1 0 0,-1 0-1 0 0,1-1 0 0 0,0 1 0 0 0,-1-1 1 0 0,1 1-1 0 0,6-4 0 0 0,26-14-810 0 0,-7 1-7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25.02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0 848 0 0,'0'0'60'0'0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7:27.80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3075 696 1324 0 0,'0'0'1180'0'0,"0"-4"-898"0"0,3-13 101 0 0,-2 14-300 0 0,0-1 0 0 0,0 1-1 0 0,0-1 1 0 0,-1 0 0 0 0,1 1 0 0 0,-1-1 0 0 0,0 0-1 0 0,0 1 1 0 0,0-1 0 0 0,-2-4 0 0 0,-2 1 148 0 0,0-1 0 0 0,-1 1 0 0 0,0 1 0 0 0,0-1 1 0 0,-9-8-1 0 0,-9-12 36 0 0,-4-4-1 0 0,-1 0 0 0 0,-34-27 0 0 0,-6-7-198 0 0,50 49 38 0 0,0 1 1 0 0,-1 0-1 0 0,0 2 0 0 0,-31-17 1 0 0,-92-38 177 0 0,133 64-285 0 0,-67-26-136 0 0,-133-31 0 0 0,138 42 297 0 0,-35-8-238 0 0,0 4 0 0 0,-140-11 0 0 0,189 28 81 0 0,-43-2-92 0 0,-311 8 279 0 0,392 1-153 0 0,-1 1 0 0 0,-25 5-1 0 0,-8 2 19 0 0,15-3-186 0 0,2 1-1 0 0,-65 23 1 0 0,21-6 121 0 0,54-17 39 0 0,0 1 0 0 0,0 1 0 0 0,-42 23 0 0 0,-84 36-78 0 0,78-38 98 0 0,40-16-116 0 0,18-8 27 0 0,-1 1 1 0 0,2 1 0 0 0,-26 15-1 0 0,-5 8 132 0 0,27-20-126 0 0,1 1 0 0 0,1 1 0 0 0,0 0 0 0 0,0 2 0 0 0,-27 30 0 0 0,28-18-12 0 0,1 0 0 0 0,1 1 0 0 0,2 1 0 0 0,1 0-1 0 0,1 1 1 0 0,-7 32 0 0 0,10-28 103 0 0,2 1 0 0 0,1 0-1 0 0,1 0 1 0 0,3 45 0 0 0,0-52-162 0 0,1-23 114 0 0,-1 0 0 0 0,1 1 1 0 0,0-1-1 0 0,0 0 0 0 0,1 0 0 0 0,-1 0 0 0 0,5 8 0 0 0,9 33-250 0 0,-10-20 287 0 0,2-2 0 0 0,9 27-1 0 0,3 4 12 0 0,-11-35-38 0 0,0 0-1 0 0,2-1 1 0 0,18 28 0 0 0,-6-9 22 0 0,-8-18-107 0 0,1 0 0 0 0,0 0-1 0 0,1-2 1 0 0,1 0 0 0 0,1-1-1 0 0,30 23 1 0 0,16 15 267 0 0,-38-35-234 0 0,0-2 0 0 0,1-1 0 0 0,1 0 0 0 0,0-3 1 0 0,1 0-1 0 0,48 15 0 0 0,-15-7 45 0 0,1-2 0 0 0,1-3 1 0 0,0-3-1 0 0,67 6 0 0 0,67 13 68 0 0,294-4-144 0 0,-407-13-195 0 0,279-16-404 0 0,-354 0 622 0 0,1-2 0 0 0,-1 1 0 0 0,0-1 0 0 0,15-5 0 0 0,40-6-118 0 0,-23 8 159 0 0,1-2-1 0 0,-1-2 1 0 0,45-15 0 0 0,-51 14-56 0 0,-2-2 22 0 0,44-20-1 0 0,13-5-4 0 0,113-40 37 0 0,-186 69 37 0 0,0-1 0 0 0,0 0 0 0 0,-1-1 0 0 0,0 0-1 0 0,-1-2 1 0 0,23-20 0 0 0,-32 25 12 0 0,5-3-75 0 0,0-1 0 0 0,-1 0 0 0 0,-1-1-1 0 0,0 0 1 0 0,0-1 0 0 0,-1 0 0 0 0,8-15 0 0 0,27-43-99 0 0,-25 44 274 0 0,-10 12-180 0 0,-1 0-1 0 0,-1 0 0 0 0,0-1 1 0 0,-1 0-1 0 0,0 0 0 0 0,-2-1 1 0 0,0 1-1 0 0,3-27 0 0 0,-2-14 116 0 0,-3-68 0 0 0,-2 82 47 0 0,-1 38-131 0 0,1-1-1 0 0,-1 0 1 0 0,0 1 0 0 0,0-1-1 0 0,-1 1 1 0 0,-3-8 0 0 0,-6-26 47 0 0,11 31-155 0 0,-1 1-1 0 0,0-1 1 0 0,0 1-1 0 0,-1-1 1 0 0,0 1 0 0 0,0 0-1 0 0,-1 0 1 0 0,0 0-1 0 0,0 0 1 0 0,-1 0-1 0 0,1 0 1 0 0,-2 1 0 0 0,1 0-1 0 0,-1 0 1 0 0,0 0-1 0 0,0 0 1 0 0,0 1 0 0 0,-1 0-1 0 0,0 0 1 0 0,-7-5-1 0 0,-10-2-939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3.09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493 123 1280 0 0,'-24'-19'4520'0'0,"24"18"-4444"0"0,0 2-48 0 0,-1-1-1 0 0,1 0 1 0 0,-1 0-1 0 0,1 1 1 0 0,-1-1 0 0 0,0 0-1 0 0,1 0 1 0 0,-1 0 0 0 0,0 0-1 0 0,1 0 1 0 0,-1 0 0 0 0,1 0-1 0 0,-1 0 1 0 0,0 0-1 0 0,1 0 1 0 0,-1 0 0 0 0,0 0-1 0 0,1-1 1 0 0,-1 1 0 0 0,1 0-1 0 0,-1 0 1 0 0,1-1 0 0 0,-1 1-1 0 0,0 0 1 0 0,1-1 0 0 0,-1 1-1 0 0,1 0 1 0 0,0-1-1 0 0,-1 1 1 0 0,1-1 0 0 0,-1 1-1 0 0,1-1 1 0 0,-1 1 0 0 0,1-1-1 0 0,0 1 1 0 0,-1-1 0 0 0,1 1-1 0 0,0-1 1 0 0,0 1 0 0 0,0-1-1 0 0,-1 0 1 0 0,1 1-1 0 0,0-1 1 0 0,0 1 0 0 0,0-1-1 0 0,0 0 1 0 0,0 1 0 0 0,0-2-1 0 0,-3-4-42 0 0,-31-19 599 0 0,34 23-546 0 0,-1 1 0 0 0,1-1 0 0 0,-1 1 0 0 0,1-1 0 0 0,0 0 0 0 0,-1 1 0 0 0,1-1-1 0 0,0 0 1 0 0,0 1 0 0 0,0-1 0 0 0,0 0 0 0 0,1 1 0 0 0,-1-1 0 0 0,0 0 0 0 0,1 1 0 0 0,-1-1-1 0 0,1 0 1 0 0,0 1 0 0 0,1-3 0 0 0,-2 3-30 0 0,0 0-1 0 0,1 0 0 0 0,-1-1 1 0 0,0 1-1 0 0,1 0 0 0 0,-1 0 1 0 0,1 0-1 0 0,-1 0 1 0 0,1 0-1 0 0,-1 0 0 0 0,1 1 1 0 0,0-1-1 0 0,-1 0 1 0 0,1 0-1 0 0,0 0 0 0 0,0 1 1 0 0,0-1-1 0 0,0 0 1 0 0,0 1-1 0 0,0-1 0 0 0,0 0 1 0 0,0 1-1 0 0,0 0 1 0 0,0-1-1 0 0,0 1 0 0 0,0-1 1 0 0,2 1-1 0 0,5 4 5 0 0,-1 1 0 0 0,0 1 0 0 0,1-1 0 0 0,-2 1 0 0 0,1 0 0 0 0,-1 1 0 0 0,0 0 0 0 0,0 0 0 0 0,-1 0 0 0 0,1 0-1 0 0,-2 1 1 0 0,1 0 0 0 0,-1 0 0 0 0,0 0 0 0 0,-1 1 0 0 0,4 15 0 0 0,0 1-42 0 0,-1 0 1 0 0,-2 1-1 0 0,0-1 0 0 0,0 47 1 0 0,-5-60 28 0 0,0 0 0 0 0,-1 0 0 0 0,0 0 0 0 0,-1 0 1 0 0,0-1-1 0 0,-1 0 0 0 0,0 1 0 0 0,-1-1 0 0 0,0-1 0 0 0,-1 1 0 0 0,-11 16 1 0 0,5-10 19 0 0,-1-2 0 0 0,0 1 0 0 0,-1-2 0 0 0,-1 0 0 0 0,0 0 1 0 0,-19 12-1 0 0,18-14-25 0 0,0-1-1 0 0,-1-1 1 0 0,0-1 0 0 0,-1 0-1 0 0,0-1 1 0 0,0-1 0 0 0,0 0 0 0 0,-1-2-1 0 0,0 0 1 0 0,0-1 0 0 0,-1-1 0 0 0,1-1-1 0 0,-1 0 1 0 0,-25-2 0 0 0,39-1-5 0 0,0 0-1 0 0,-1 0 1 0 0,1-1 0 0 0,0 1-1 0 0,1-1 1 0 0,-1-1 0 0 0,0 1 0 0 0,1-1-1 0 0,-1 0 1 0 0,1 0 0 0 0,0 0-1 0 0,0-1 1 0 0,-8-7 0 0 0,12 10 7 0 0,1-1 1 0 0,-1 0-1 0 0,0 0 1 0 0,1 0-1 0 0,-1 0 1 0 0,1 0-1 0 0,0 0 0 0 0,-1 0 1 0 0,1 0-1 0 0,0 0 1 0 0,0-1-1 0 0,1 1 1 0 0,-1 0-1 0 0,0 0 1 0 0,1 0-1 0 0,-1 0 1 0 0,1 0-1 0 0,-1 0 1 0 0,1 1-1 0 0,0-1 0 0 0,0 0 1 0 0,0 0-1 0 0,0 0 1 0 0,0 1-1 0 0,1-1 1 0 0,-1 0-1 0 0,0 1 1 0 0,1-1-1 0 0,2-1 1 0 0,46-44 2 0 0,-42 41-12 0 0,0-1 0 0 0,0 2 1 0 0,0-1-1 0 0,0 1 0 0 0,1 0 0 0 0,0 1 0 0 0,0 0 0 0 0,0 1 1 0 0,1 0-1 0 0,-1 0 0 0 0,1 1 0 0 0,-1 0 0 0 0,1 0 0 0 0,12 1 0 0 0,-14 3 7 0 0,-1 0-1 0 0,1 1 0 0 0,-1 0 0 0 0,0 1 0 0 0,0 0 0 0 0,-1 0 0 0 0,1 0 0 0 0,8 8 0 0 0,23 18-30 0 0,-18-13 8 0 0,1-1 0 0 0,1-1-1 0 0,23 13 1 0 0,-38-25 40 0 0,0 0 1 0 0,0 0-1 0 0,0 0 0 0 0,1-1 0 0 0,-1 0 0 0 0,1 0 1 0 0,-1-1-1 0 0,1 0 0 0 0,0 0 0 0 0,0-1 1 0 0,-1 0-1 0 0,1 0 0 0 0,0-1 0 0 0,14-3 0 0 0,1-3 1 0 0,-1-1-1 0 0,0-1 1 0 0,-1-1-1 0 0,0-1 0 0 0,-1-1 1 0 0,0 0-1 0 0,27-24 0 0 0,-19 12 251 0 0,0-1 1 0 0,-2-2-1 0 0,-1-1 0 0 0,25-35 0 0 0,-59 105 96 0 0,-6 54 0 0 0,14-20-518 0 0,1-73 159 0 0,1 0 1 0 0,0 0-1 0 0,0-1 1 0 0,0 1-1 0 0,1-1 1 0 0,-1 1-1 0 0,0-1 1 0 0,1 1-1 0 0,0-1 1 0 0,0 0-1 0 0,-1 0 0 0 0,1 0 1 0 0,1 0-1 0 0,-1 0 1 0 0,0 0-1 0 0,0 0 1 0 0,1-1-1 0 0,-1 1 1 0 0,1-1-1 0 0,-1 0 1 0 0,1 0-1 0 0,-1 0 0 0 0,1 0 1 0 0,0 0-1 0 0,0 0 1 0 0,-1-1-1 0 0,1 1 1 0 0,0-1-1 0 0,0 0 1 0 0,0 0-1 0 0,0 0 1 0 0,0 0-1 0 0,-1 0 1 0 0,1-1-1 0 0,0 1 0 0 0,4-3 1 0 0,6-3 1 0 0,-1-1 0 0 0,-1-1 0 0 0,1 0-1 0 0,-2 0 1 0 0,1-2 0 0 0,-1 1 0 0 0,0-1 0 0 0,-1 0 0 0 0,0-1-1 0 0,-1 0 1 0 0,0-1 0 0 0,7-12 0 0 0,-7 9 15 0 0,0-1 0 0 0,-1 0-1 0 0,-1 0 1 0 0,0 0 0 0 0,-1-1 0 0 0,-1 0-1 0 0,0 0 1 0 0,-2 0 0 0 0,2-27 0 0 0,-9 37-42 0 0,-2 2 26 0 0,1 0 0 0 0,-1 0 0 0 0,0 1 0 0 0,0-1-1 0 0,-1 1 1 0 0,1 1 0 0 0,-1 0 0 0 0,0 0 0 0 0,0 0 0 0 0,0 1-1 0 0,0 0 1 0 0,-1 1 0 0 0,1-1 0 0 0,-12 1 0 0 0,-2 0-12 0 0,15 1-44 0 0,-1-1-1 0 0,1 1 0 0 0,-1 0 1 0 0,1 0-1 0 0,-1 1 0 0 0,1 0 1 0 0,-10 3-1 0 0,50 1-89 0 0,23-4 69 0 0,1-2 0 0 0,59-9 0 0 0,-50 0 26 0 0,117-2-1 0 0,-180 12 54 0 0,0 1-1 0 0,0 0 1 0 0,0 0 0 0 0,0 0-1 0 0,0 0 1 0 0,-1 0 0 0 0,1 0-1 0 0,0 1 1 0 0,-1 0 0 0 0,1-1-1 0 0,-1 1 1 0 0,0 0 0 0 0,0 0-1 0 0,0 0 1 0 0,0 1 0 0 0,0-1-1 0 0,0 0 1 0 0,0 1 0 0 0,-1-1-1 0 0,1 1 1 0 0,-1 0 0 0 0,1-1-1 0 0,-1 1 1 0 0,0 0 0 0 0,0 0-1 0 0,-1 0 1 0 0,2 4 0 0 0,0 1 6 0 0,0 1 1 0 0,0 0 0 0 0,-1 0-1 0 0,0-1 1 0 0,-1 1 0 0 0,1 0-1 0 0,-2 0 1 0 0,1 0 0 0 0,-3 9-1 0 0,-2 4-3 0 0,-5 16-33 0 0,2 1-1 0 0,-6 78 1 0 0,15-114 23 0 0,0-1 0 0 0,-1 1 0 0 0,1 0 0 0 0,0 0 1 0 0,0-1-1 0 0,1 1 0 0 0,-1-1 0 0 0,1 1 1 0 0,-1-1-1 0 0,1 1 0 0 0,0-1 0 0 0,0 0 0 0 0,0 0 1 0 0,0 0-1 0 0,0 0 0 0 0,0 0 0 0 0,0 0 1 0 0,1-1-1 0 0,-1 1 0 0 0,1-1 0 0 0,-1 0 0 0 0,6 2 1 0 0,-4-1 13 0 0,1 0 0 0 0,-1 0 0 0 0,1-1 1 0 0,-1 1-1 0 0,1-1 0 0 0,0 0 0 0 0,-1-1 1 0 0,1 1-1 0 0,0-1 0 0 0,0 0 0 0 0,-1 0 1 0 0,1-1-1 0 0,0 1 0 0 0,9-3 0 0 0,0-3 14 0 0,0-1-1 0 0,-1-1 0 0 0,0 0 1 0 0,0 0-1 0 0,0-2 1 0 0,-1 1-1 0 0,-1-2 1 0 0,0 1-1 0 0,0-2 0 0 0,-1 1 1 0 0,0-1-1 0 0,-1-1 1 0 0,-1 0-1 0 0,0 0 0 0 0,0 0 1 0 0,-2-1-1 0 0,1-1 1 0 0,-2 1-1 0 0,0-1 1 0 0,-1 1-1 0 0,0-2 0 0 0,-1 1 1 0 0,2-30-1 0 0,-6 40-14 0 0,1 1 0 0 0,-1-1 0 0 0,0 0-1 0 0,0 0 1 0 0,-1 0 0 0 0,0 1 0 0 0,1-1 0 0 0,-2 1 0 0 0,1-1-1 0 0,0 1 1 0 0,-1 0 0 0 0,0 0 0 0 0,0 0 0 0 0,0 0-1 0 0,0 1 1 0 0,-1-1 0 0 0,1 1 0 0 0,-1 0 0 0 0,0 0-1 0 0,0 0 1 0 0,0 0 0 0 0,0 1 0 0 0,-1-1 0 0 0,1 1-1 0 0,-1 0 1 0 0,1 1 0 0 0,-1-1 0 0 0,0 1 0 0 0,0 0-1 0 0,0 0 1 0 0,1 0 0 0 0,-1 1 0 0 0,0 0 0 0 0,0 0 0 0 0,0 0-1 0 0,0 0 1 0 0,-9 3 0 0 0,0 2-56 0 0,0 1 0 0 0,0 0-1 0 0,0 1 1 0 0,-20 15 0 0 0,25-16-103 0 0,1 0-1 0 0,0 0 1 0 0,1 0 0 0 0,0 1-1 0 0,0 0 1 0 0,0 1 0 0 0,1-1-1 0 0,0 1 1 0 0,-5 9 0 0 0,10-15-117 0 0,0 0 0 0 0,0-1 0 0 0,1 1 0 0 0,-1 0 0 0 0,1 0 0 0 0,-1 0 1 0 0,1-1-1 0 0,0 1 0 0 0,-1 0 0 0 0,1 0 0 0 0,0 0 0 0 0,0 0 0 0 0,1-1 0 0 0,-1 1 1 0 0,0 0-1 0 0,0 0 0 0 0,1 0 0 0 0,0 2 0 0 0,17 9-737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3.44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24 1 1612 0 0,'1'0'79'0'0,"1"1"1"0"0,-1-1-1 0 0,1 1 0 0 0,-1-1 0 0 0,1 1 0 0 0,-1 0 1 0 0,0 0-1 0 0,1-1 0 0 0,-1 1 0 0 0,0 0 0 0 0,0 0 1 0 0,0 1-1 0 0,0-1 0 0 0,0 0 0 0 0,0 0 0 0 0,0 0 1 0 0,0 1-1 0 0,0-1 0 0 0,0 1 0 0 0,-1-1 0 0 0,1 0 1 0 0,0 1-1 0 0,-1-1 0 0 0,1 1 0 0 0,-1-1 0 0 0,0 1 1 0 0,0 0-1 0 0,1-1 0 0 0,-1 4 0 0 0,3 52 475 0 0,-3-52-401 0 0,-1 12-20 0 0,-1-1 1 0 0,-1 1-1 0 0,0-1 1 0 0,-1 0-1 0 0,-10 26 0 0 0,8-27 5 0 0,1 0-1 0 0,0 1 0 0 0,1 0 0 0 0,1 0 0 0 0,-1 26 1 0 0,4-40-121 0 0,1 0 0 0 0,0 0 0 0 0,0 0 0 0 0,0-1 0 0 0,0 1 0 0 0,0 0 0 0 0,1 0 0 0 0,-1-1 0 0 0,1 1 0 0 0,-1-1 0 0 0,1 1 0 0 0,-1-1 0 0 0,1 0 0 0 0,3 2 0 0 0,-3-1 18 0 0,4 3-1 0 0,0-1 1 0 0,1 0 0 0 0,-1 0-1 0 0,1 0 1 0 0,0-1 0 0 0,0 0-1 0 0,0 0 1 0 0,0-1 0 0 0,1 0-1 0 0,-1 0 1 0 0,1-1 0 0 0,7 1-1 0 0,15 0 57 0 0,53-3 0 0 0,-34-1-91 0 0,-34 2 14 0 0,-1-2 1 0 0,1 0-1 0 0,0 0 1 0 0,25-9 0 0 0,36-6 58 0 0,-65 15-153 0 0,63-11-98 0 0,-71 13-47 0 0,0-1 0 0 0,1 0-1 0 0,-1 0 1 0 0,0-1 0 0 0,0 1-1 0 0,0-1 1 0 0,0 1 0 0 0,0-1-1 0 0,0 0 1 0 0,0 0 0 0 0,0 0-1 0 0,-1-1 1 0 0,1 1 0 0 0,-1 0 0 0 0,0-1-1 0 0,0 0 1 0 0,0 0 0 0 0,2-3-1 0 0,-1 0-878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3.81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175 5 1660 0 0,'-5'-4'2279'0'0,"-2"21"-1478"0"0,-33 169 1045 0 0,-32 123-329 0 0,61-264-1484 0 0,-6 21-249 0 0,-6-26-3404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4.17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80 1164 0 0,'39'-8'848'0'0,"1"0"-64"0"0,0-2-172 0 0,-2 4-132 0 0,-4 0 68 0 0,-1 0-96 0 0,-5 0-104 0 0,1-1 89 0 0,-8 3-149 0 0,-2 2 0 0 0,-6 0-144 0 0,4 2-16 0 0,-5-2-544 0 0,-6-2-385 0 0,5 2-431 0 0,-5 2 148 0 0,5-6-44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5.08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17 72 1348 0 0,'22'-14'778'0'0,"-5"2"-144"0"0,1 1 0 0 0,23-10 1 0 0,-36 18-518 0 0,0 1 0 0 0,0 0 1 0 0,0 1-1 0 0,0-1 0 0 0,0 1 1 0 0,0 0-1 0 0,1 0 0 0 0,-1 1 1 0 0,1 0-1 0 0,-1 0 0 0 0,0 0 1 0 0,1 0-1 0 0,-1 1 0 0 0,6 1 1 0 0,-1 2-71 0 0,0 0 1 0 0,0 1-1 0 0,-1 0 1 0 0,1 1 0 0 0,-1 0-1 0 0,0 0 1 0 0,-1 1 0 0 0,0 0-1 0 0,0 0 1 0 0,0 1-1 0 0,-1 0 1 0 0,0 0 0 0 0,9 15-1 0 0,-8-11-5 0 0,-1 0 0 0 0,-1 1-1 0 0,0 0 1 0 0,0 0 0 0 0,-1 0-1 0 0,-1 0 1 0 0,0 1-1 0 0,-1 0 1 0 0,0 0 0 0 0,0 21-1 0 0,-1-18-48 0 0,-1-11 27 0 0,-1 0 0 0 0,1 0 1 0 0,-1 0-1 0 0,0 0 0 0 0,-1 1 1 0 0,0-1-1 0 0,0 0 1 0 0,0 0-1 0 0,-2 6 0 0 0,-6 7 16 0 0,0 0 0 0 0,-2 0 0 0 0,0-1-1 0 0,-1-1 1 0 0,0 0 0 0 0,-1 0-1 0 0,-1-1 1 0 0,-1-1 0 0 0,-28 22 0 0 0,-75 43 224 0 0,23-18-242 0 0,79-47-17 0 0,16-15-3 0 0,0 0 0 0 0,-1 0 0 0 0,1 0 1 0 0,0 1-1 0 0,0-1 0 0 0,0 0 1 0 0,0 0-1 0 0,0 0 0 0 0,0 0 1 0 0,0 1-1 0 0,0-1 0 0 0,0 0 1 0 0,0 0-1 0 0,0 0 0 0 0,0 0 1 0 0,0 1-1 0 0,0-1 0 0 0,0 0 1 0 0,0 0-1 0 0,0 0 0 0 0,0 0 1 0 0,0 1-1 0 0,0-1 0 0 0,0 0 0 0 0,0 0 1 0 0,0 0-1 0 0,0 0 0 0 0,1 1 1 0 0,-1-1-1 0 0,0 0 0 0 0,0 0 1 0 0,0 0-1 0 0,0 0 0 0 0,0 0 1 0 0,0 0-1 0 0,1 1 0 0 0,-1-1 1 0 0,0 0-1 0 0,0 0 0 0 0,0 0 1 0 0,0 0-1 0 0,0 0 0 0 0,1 0 0 0 0,-1 0 1 0 0,0 0-1 0 0,0 0 0 0 0,1 0 1 0 0,36-1-67 0 0,-37 1 70 0 0,106-13 105 0 0,-2-5 1 0 0,170-51 0 0 0,-250 60-129 0 0,1-1 0 0 0,-1-1 1 0 0,-1-1-1 0 0,0-2 0 0 0,26-19 0 0 0,95-89 663 0 0,-129 108 17 0 0,-21 20-294 0 0,-31 34-314 0 0,27-28-60 0 0,2 2 1 0 0,-1-1 0 0 0,2 1 0 0 0,0 0-1 0 0,0 0 1 0 0,2 1 0 0 0,0 0 0 0 0,-5 22 0 0 0,9-33 6 0 0,0-1 0 0 0,0 0 1 0 0,1 0-1 0 0,-1 1 1 0 0,1-1-1 0 0,0 0 1 0 0,0 0-1 0 0,0 1 0 0 0,0-1 1 0 0,0 0-1 0 0,1 1 1 0 0,0-1-1 0 0,1 4 1 0 0,0-4-1 0 0,0-1 10 0 0,0 1-1 0 0,-1-1 0 0 0,1 0 0 0 0,1 1 1 0 0,-1-1-1 0 0,0 0 0 0 0,1-1 1 0 0,-1 1-1 0 0,1 0 0 0 0,-1-1 1 0 0,1 1-1 0 0,0-1 0 0 0,-1 0 0 0 0,1 0 1 0 0,0 0-1 0 0,0 0 0 0 0,0 0 1 0 0,0-1-1 0 0,0 1 0 0 0,0-1 1 0 0,4 0-1 0 0,1-1-23 0 0,0 0-1 0 0,1-1 1 0 0,-1 1 0 0 0,0-2 0 0 0,-1 1 0 0 0,1-1-1 0 0,0-1 1 0 0,-1 1 0 0 0,1-1 0 0 0,-1-1 0 0 0,0 1-1 0 0,-1-1 1 0 0,1 0 0 0 0,-1-1 0 0 0,0 1 0 0 0,0-1-1 0 0,-1-1 1 0 0,9-11 0 0 0,-7 7 44 0 0,-1 0 0 0 0,0 0 0 0 0,0-1 0 0 0,-1 0 0 0 0,-1 0 0 0 0,0 0 0 0 0,-1 0-1 0 0,0 0 1 0 0,-1-1 0 0 0,0 0 0 0 0,0-21 0 0 0,-3 31-21 0 0,0 0 0 0 0,-1 1-1 0 0,1-1 1 0 0,-1 0 0 0 0,1 0 0 0 0,-1 1-1 0 0,0-1 1 0 0,0 1 0 0 0,0 0 0 0 0,0-1 0 0 0,0 1-1 0 0,-1 0 1 0 0,1 0 0 0 0,0 0 0 0 0,-1 1-1 0 0,0-1 1 0 0,1 1 0 0 0,-1-1 0 0 0,-4 0-1 0 0,-58-26-122 0 0,50 21 10 0 0,31 8-213 0 0,17-1 135 0 0,11-3 188 0 0,-21 2 14 0 0,1-2 1 0 0,23-4-1 0 0,-7-2-68 0 0,-1 2-1 0 0,1 1 1 0 0,0 2 0 0 0,62 3-1 0 0,-99 1 55 0 0,-1 0 0 0 0,0 1 0 0 0,0 0-1 0 0,1 0 1 0 0,-1-1 0 0 0,0 1-1 0 0,0 0 1 0 0,0 1 0 0 0,0-1 0 0 0,0 0-1 0 0,0 1 1 0 0,0-1 0 0 0,-1 1-1 0 0,1-1 1 0 0,0 1 0 0 0,-1 0 0 0 0,1 0-1 0 0,-1 0 1 0 0,0 0 0 0 0,0 0-1 0 0,0 0 1 0 0,0 0 0 0 0,0 0-1 0 0,0 0 1 0 0,0 1 0 0 0,0 2 0 0 0,2 4-7 0 0,0 1 1 0 0,-1-1-1 0 0,-1 1 1 0 0,1 0-1 0 0,-1 12 1 0 0,-4 2 10 0 0,-1 0 0 0 0,0-1-1 0 0,-2 0 1 0 0,-1 0 0 0 0,-17 38 0 0 0,-13 47-15 0 0,31-88-3 0 0,4-12 34 0 0,0 1 0 0 0,0-1 1 0 0,1 0-1 0 0,0 1 0 0 0,1-1 1 0 0,0 13-1 0 0,0-20-29 0 0,0 1 1 0 0,-1-1-1 0 0,1 1 0 0 0,0 0 1 0 0,0-1-1 0 0,0 1 0 0 0,0-1 1 0 0,0 1-1 0 0,1 0 0 0 0,-1-1 1 0 0,0 1-1 0 0,1-1 0 0 0,-1 1 1 0 0,1-1-1 0 0,0 1 0 0 0,-1-1 1 0 0,1 1-1 0 0,0-1 0 0 0,0 1 1 0 0,0-1-1 0 0,0 0 0 0 0,0 0 1 0 0,0 0-1 0 0,0 1 0 0 0,0-1 1 0 0,1 0-1 0 0,-1 0 0 0 0,0-1 1 0 0,1 1-1 0 0,-1 0 0 0 0,1 0 1 0 0,-1-1-1 0 0,1 1 1 0 0,-1 0-1 0 0,1-1 0 0 0,-1 0 1 0 0,1 1-1 0 0,-1-1 0 0 0,1 0 1 0 0,0 0-1 0 0,-1 0 0 0 0,1 0 1 0 0,-1 0-1 0 0,1 0 0 0 0,0 0 1 0 0,-1-1-1 0 0,1 1 0 0 0,-1 0 1 0 0,1-1-1 0 0,2-1 0 0 0,5-1-1 0 0,0-1-1 0 0,0 0 0 0 0,-1 0 0 0 0,1-1 0 0 0,-1 0 0 0 0,9-7 0 0 0,-6 2-11 0 0,0 0-1 0 0,-1-1 1 0 0,0 0-1 0 0,-1 0 1 0 0,0-1-1 0 0,-1-1 1 0 0,9-15-1 0 0,36-99-59 0 0,-51 125 76 0 0,7-31 204 0 0,0 1-1 0 0,5-52 0 0 0,-12 69-49 0 0,-1 14-137 0 0,-1-1 1 0 0,0 1-1 0 0,0-1 0 0 0,1 1 1 0 0,-1-1-1 0 0,0 1 1 0 0,0-1-1 0 0,-1 1 0 0 0,1-1 1 0 0,0 1-1 0 0,0-1 0 0 0,-1 1 1 0 0,1-1-1 0 0,-1 1 1 0 0,1 0-1 0 0,-1-1 0 0 0,0 1 1 0 0,0 0-1 0 0,1-1 0 0 0,-1 1 1 0 0,0 0-1 0 0,0 0 1 0 0,0 0-1 0 0,0 0 0 0 0,-3-2 1 0 0,2 1-35 0 0,-1 1 0 0 0,0 0 0 0 0,0 0-1 0 0,1 0 1 0 0,-1 0 0 0 0,0 1 0 0 0,0-1 0 0 0,0 1 0 0 0,0 0 0 0 0,0-1 0 0 0,0 1 0 0 0,-4 1 0 0 0,-4 0-276 0 0,0 1 1 0 0,0 0-1 0 0,0 1 0 0 0,0 0 1 0 0,1 0-1 0 0,-14 7 1 0 0,21-8-49 0 0,1-1 40 0 0,-1 0-1 0 0,1 0 1 0 0,-1 0-1 0 0,1 0 1 0 0,0 1-1 0 0,0-1 0 0 0,-1 1 1 0 0,1-1-1 0 0,0 1 1 0 0,0 0-1 0 0,1 0 1 0 0,-1 0-1 0 0,0 0 0 0 0,-2 4 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8:25.63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289 79 1504 0 0,'11'-11'959'0'0,"1"1"-1"0"0,1 1 0 0 0,13-9 1 0 0,-18 13-876 0 0,0 1 0 0 0,1 0 0 0 0,-1 1 0 0 0,1 0 0 0 0,0 0 0 0 0,-1 0 0 0 0,1 1 1 0 0,1 1-1 0 0,-1 0 0 0 0,15-1 0 0 0,-23 2-32 0 0,3 0-71 0 0,3 1 43 0 0,0 0 0 0 0,0 0 0 0 0,0 1-1 0 0,-1-1 1 0 0,1 1 0 0 0,-1 1 0 0 0,1-1 0 0 0,-1 1-1 0 0,0 1 1 0 0,0-1 0 0 0,0 1 0 0 0,0 0-1 0 0,-1 0 1 0 0,0 0 0 0 0,1 1 0 0 0,-2 0 0 0 0,1 0-1 0 0,0 0 1 0 0,-1 1 0 0 0,7 11 0 0 0,-8-12 16 0 0,0 1 1 0 0,0-1 0 0 0,0 1-1 0 0,-1-1 1 0 0,0 1 0 0 0,0 0-1 0 0,0 0 1 0 0,-1 0 0 0 0,0 0-1 0 0,0 0 1 0 0,0 1 0 0 0,-1-1-1 0 0,0 0 1 0 0,0 0 0 0 0,-1 0-1 0 0,1 0 1 0 0,-1 1 0 0 0,-1-1-1 0 0,1 0 1 0 0,-1 0 0 0 0,0-1-1 0 0,-1 1 1 0 0,1 0 0 0 0,-5 6-1 0 0,-15 18 159 0 0,-2-1-1 0 0,-30 29 0 0 0,13-15-152 0 0,39-41-49 0 0,1-1 0 0 0,0 0 1 0 0,-1 0-1 0 0,1 1 0 0 0,0-1 0 0 0,0 1 0 0 0,0-1 1 0 0,0 1-1 0 0,0-1 0 0 0,0 1 0 0 0,0-1 0 0 0,1 1 1 0 0,-1 0-1 0 0,0 0 0 0 0,1-1 0 0 0,-1 1 0 0 0,1 0 1 0 0,0 0-1 0 0,0 0 0 0 0,0-1 0 0 0,0 1 0 0 0,0 0 0 0 0,0 0 1 0 0,0 0-1 0 0,1-1 0 0 0,-1 1 0 0 0,1 2 0 0 0,2 0-12 0 0,-1-1-1 0 0,1 1 1 0 0,0 0-1 0 0,0-1 1 0 0,1 0-1 0 0,-1 0 1 0 0,1 0-1 0 0,6 4 1 0 0,-6-5 24 0 0,0 1-1 0 0,0 0 1 0 0,0 0-1 0 0,0 0 1 0 0,-1 1 0 0 0,1-1-1 0 0,-1 1 1 0 0,0 0 0 0 0,0 0-1 0 0,-1 0 1 0 0,4 5 0 0 0,-10 0 676 0 0,-11 3-612 0 0,0 0-1 0 0,0 0 0 0 0,-1-2 1 0 0,-1 0-1 0 0,0-1 0 0 0,0 0 0 0 0,-1-2 1 0 0,-24 8-1 0 0,-24 12-542 0 0,35-15-528 0 0,0-2 1 0 0,0-1-1 0 0,-1-1 1 0 0,0-2-1 0 0,-41 3 1 0 0,24-4-109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6:50.228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0 888 0 0,'264'19'500'0'0,"-140"-12"-453"0"0,476 40 51 0 0,177 10-155 0 0,-494-42-100 0 0,573 16 175 0 0,-827-31-24 0 0,347 12 120 0 0,-280-4-202 0 0,-58-1-121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20T06:46:51.40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1 888 0 0,'33'9'47'0'0,"1"-1"-1"0"0,-1-2 1 0 0,2-1-1 0 0,37 0 1 0 0,356 9 183 0 0,-250 1 270 0 0,242-9 0 0 0,-239-7-266 0 0,202 1-483 0 0,-364 0-307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C597DF2-3732-4688-B315-0C5E3A26CF4D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DDF279C-A3FF-4D68-B7A7-F91982636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0B6D9-0A47-4CCA-9616-DEDE13729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46302-2E3B-4315-A37A-A421022A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8263C-8F2F-4346-AD70-580498667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4F23-905C-46C0-B1B8-2ABE7BFED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69CC5-5013-45CA-8443-2001F3F96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D116-306C-49A9-9883-A23A85E60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1F998-668F-4B29-837A-785599291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3BF59-1DC1-4EB0-969B-84A07F117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3F2E-E5FE-4284-8E14-CB7FAB93F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D8132-4E92-4ADA-82A3-4B8FE24BC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F8645-968B-491D-8441-44D334084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8329E-5C48-4990-A591-144419F2A0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2808446-771C-49FD-A477-CFF2B5C26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9.xml"/><Relationship Id="rId299" Type="http://schemas.openxmlformats.org/officeDocument/2006/relationships/customXml" Target="../ink/ink155.xml"/><Relationship Id="rId671" Type="http://schemas.openxmlformats.org/officeDocument/2006/relationships/customXml" Target="../ink/ink341.xml"/><Relationship Id="rId21" Type="http://schemas.openxmlformats.org/officeDocument/2006/relationships/image" Target="../media/image17.png"/><Relationship Id="rId63" Type="http://schemas.openxmlformats.org/officeDocument/2006/relationships/image" Target="../media/image38.png"/><Relationship Id="rId159" Type="http://schemas.openxmlformats.org/officeDocument/2006/relationships/customXml" Target="../ink/ink82.xml"/><Relationship Id="rId324" Type="http://schemas.openxmlformats.org/officeDocument/2006/relationships/image" Target="../media/image163.png"/><Relationship Id="rId366" Type="http://schemas.openxmlformats.org/officeDocument/2006/relationships/image" Target="../media/image184.png"/><Relationship Id="rId531" Type="http://schemas.openxmlformats.org/officeDocument/2006/relationships/customXml" Target="../ink/ink271.xml"/><Relationship Id="rId573" Type="http://schemas.openxmlformats.org/officeDocument/2006/relationships/customXml" Target="../ink/ink292.xml"/><Relationship Id="rId629" Type="http://schemas.openxmlformats.org/officeDocument/2006/relationships/customXml" Target="../ink/ink320.xml"/><Relationship Id="rId170" Type="http://schemas.openxmlformats.org/officeDocument/2006/relationships/customXml" Target="../ink/ink89.xml"/><Relationship Id="rId226" Type="http://schemas.openxmlformats.org/officeDocument/2006/relationships/image" Target="../media/image114.png"/><Relationship Id="rId433" Type="http://schemas.openxmlformats.org/officeDocument/2006/relationships/customXml" Target="../ink/ink222.xml"/><Relationship Id="rId268" Type="http://schemas.openxmlformats.org/officeDocument/2006/relationships/image" Target="../media/image135.png"/><Relationship Id="rId475" Type="http://schemas.openxmlformats.org/officeDocument/2006/relationships/customXml" Target="../ink/ink243.xml"/><Relationship Id="rId640" Type="http://schemas.openxmlformats.org/officeDocument/2006/relationships/image" Target="../media/image321.png"/><Relationship Id="rId682" Type="http://schemas.openxmlformats.org/officeDocument/2006/relationships/image" Target="../media/image342.png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image" Target="../media/image69.png"/><Relationship Id="rId335" Type="http://schemas.openxmlformats.org/officeDocument/2006/relationships/customXml" Target="../ink/ink173.xml"/><Relationship Id="rId377" Type="http://schemas.openxmlformats.org/officeDocument/2006/relationships/customXml" Target="../ink/ink194.xml"/><Relationship Id="rId500" Type="http://schemas.openxmlformats.org/officeDocument/2006/relationships/image" Target="../media/image251.png"/><Relationship Id="rId542" Type="http://schemas.openxmlformats.org/officeDocument/2006/relationships/image" Target="../media/image272.png"/><Relationship Id="rId584" Type="http://schemas.openxmlformats.org/officeDocument/2006/relationships/image" Target="../media/image293.png"/><Relationship Id="rId5" Type="http://schemas.openxmlformats.org/officeDocument/2006/relationships/image" Target="../media/image9.png"/><Relationship Id="rId181" Type="http://schemas.openxmlformats.org/officeDocument/2006/relationships/customXml" Target="../ink/ink95.xml"/><Relationship Id="rId237" Type="http://schemas.openxmlformats.org/officeDocument/2006/relationships/customXml" Target="../ink/ink124.xml"/><Relationship Id="rId402" Type="http://schemas.openxmlformats.org/officeDocument/2006/relationships/image" Target="../media/image202.png"/><Relationship Id="rId279" Type="http://schemas.openxmlformats.org/officeDocument/2006/relationships/customXml" Target="../ink/ink145.xml"/><Relationship Id="rId444" Type="http://schemas.openxmlformats.org/officeDocument/2006/relationships/image" Target="../media/image223.png"/><Relationship Id="rId486" Type="http://schemas.openxmlformats.org/officeDocument/2006/relationships/image" Target="../media/image244.png"/><Relationship Id="rId651" Type="http://schemas.openxmlformats.org/officeDocument/2006/relationships/customXml" Target="../ink/ink331.xml"/><Relationship Id="rId693" Type="http://schemas.openxmlformats.org/officeDocument/2006/relationships/customXml" Target="../ink/ink352.xml"/><Relationship Id="rId707" Type="http://schemas.openxmlformats.org/officeDocument/2006/relationships/image" Target="../media/image354.png"/><Relationship Id="rId43" Type="http://schemas.openxmlformats.org/officeDocument/2006/relationships/image" Target="../media/image28.png"/><Relationship Id="rId139" Type="http://schemas.openxmlformats.org/officeDocument/2006/relationships/image" Target="../media/image74.png"/><Relationship Id="rId290" Type="http://schemas.openxmlformats.org/officeDocument/2006/relationships/image" Target="../media/image146.png"/><Relationship Id="rId304" Type="http://schemas.openxmlformats.org/officeDocument/2006/relationships/image" Target="../media/image153.png"/><Relationship Id="rId346" Type="http://schemas.openxmlformats.org/officeDocument/2006/relationships/image" Target="../media/image174.png"/><Relationship Id="rId388" Type="http://schemas.openxmlformats.org/officeDocument/2006/relationships/image" Target="../media/image195.png"/><Relationship Id="rId511" Type="http://schemas.openxmlformats.org/officeDocument/2006/relationships/customXml" Target="../ink/ink261.xml"/><Relationship Id="rId553" Type="http://schemas.openxmlformats.org/officeDocument/2006/relationships/customXml" Target="../ink/ink282.xml"/><Relationship Id="rId609" Type="http://schemas.openxmlformats.org/officeDocument/2006/relationships/customXml" Target="../ink/ink310.xml"/><Relationship Id="rId85" Type="http://schemas.openxmlformats.org/officeDocument/2006/relationships/image" Target="../media/image49.png"/><Relationship Id="rId150" Type="http://schemas.openxmlformats.org/officeDocument/2006/relationships/customXml" Target="../ink/ink77.xml"/><Relationship Id="rId192" Type="http://schemas.openxmlformats.org/officeDocument/2006/relationships/image" Target="../media/image98.png"/><Relationship Id="rId206" Type="http://schemas.openxmlformats.org/officeDocument/2006/relationships/image" Target="../media/image104.png"/><Relationship Id="rId413" Type="http://schemas.openxmlformats.org/officeDocument/2006/relationships/customXml" Target="../ink/ink212.xml"/><Relationship Id="rId595" Type="http://schemas.openxmlformats.org/officeDocument/2006/relationships/customXml" Target="../ink/ink303.xml"/><Relationship Id="rId248" Type="http://schemas.openxmlformats.org/officeDocument/2006/relationships/image" Target="../media/image125.png"/><Relationship Id="rId455" Type="http://schemas.openxmlformats.org/officeDocument/2006/relationships/customXml" Target="../ink/ink233.xml"/><Relationship Id="rId497" Type="http://schemas.openxmlformats.org/officeDocument/2006/relationships/customXml" Target="../ink/ink254.xml"/><Relationship Id="rId620" Type="http://schemas.openxmlformats.org/officeDocument/2006/relationships/image" Target="../media/image311.png"/><Relationship Id="rId662" Type="http://schemas.openxmlformats.org/officeDocument/2006/relationships/image" Target="../media/image332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customXml" Target="../ink/ink163.xml"/><Relationship Id="rId357" Type="http://schemas.openxmlformats.org/officeDocument/2006/relationships/customXml" Target="../ink/ink184.xml"/><Relationship Id="rId522" Type="http://schemas.openxmlformats.org/officeDocument/2006/relationships/image" Target="../media/image262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customXml" Target="../ink/ink83.xml"/><Relationship Id="rId217" Type="http://schemas.openxmlformats.org/officeDocument/2006/relationships/customXml" Target="../ink/ink114.xml"/><Relationship Id="rId399" Type="http://schemas.openxmlformats.org/officeDocument/2006/relationships/customXml" Target="../ink/ink205.xml"/><Relationship Id="rId564" Type="http://schemas.openxmlformats.org/officeDocument/2006/relationships/image" Target="../media/image283.png"/><Relationship Id="rId259" Type="http://schemas.openxmlformats.org/officeDocument/2006/relationships/customXml" Target="../ink/ink135.xml"/><Relationship Id="rId424" Type="http://schemas.openxmlformats.org/officeDocument/2006/relationships/image" Target="../media/image213.png"/><Relationship Id="rId466" Type="http://schemas.openxmlformats.org/officeDocument/2006/relationships/image" Target="../media/image234.png"/><Relationship Id="rId631" Type="http://schemas.openxmlformats.org/officeDocument/2006/relationships/customXml" Target="../ink/ink321.xml"/><Relationship Id="rId673" Type="http://schemas.openxmlformats.org/officeDocument/2006/relationships/customXml" Target="../ink/ink342.xml"/><Relationship Id="rId23" Type="http://schemas.openxmlformats.org/officeDocument/2006/relationships/image" Target="../media/image18.png"/><Relationship Id="rId119" Type="http://schemas.openxmlformats.org/officeDocument/2006/relationships/customXml" Target="../ink/ink60.xml"/><Relationship Id="rId270" Type="http://schemas.openxmlformats.org/officeDocument/2006/relationships/image" Target="../media/image136.png"/><Relationship Id="rId326" Type="http://schemas.openxmlformats.org/officeDocument/2006/relationships/image" Target="../media/image164.png"/><Relationship Id="rId533" Type="http://schemas.openxmlformats.org/officeDocument/2006/relationships/customXml" Target="../ink/ink272.xml"/><Relationship Id="rId65" Type="http://schemas.openxmlformats.org/officeDocument/2006/relationships/image" Target="../media/image39.png"/><Relationship Id="rId130" Type="http://schemas.openxmlformats.org/officeDocument/2006/relationships/image" Target="../media/image70.png"/><Relationship Id="rId368" Type="http://schemas.openxmlformats.org/officeDocument/2006/relationships/image" Target="../media/image185.png"/><Relationship Id="rId575" Type="http://schemas.openxmlformats.org/officeDocument/2006/relationships/customXml" Target="../ink/ink293.xml"/><Relationship Id="rId172" Type="http://schemas.openxmlformats.org/officeDocument/2006/relationships/customXml" Target="../ink/ink90.xml"/><Relationship Id="rId228" Type="http://schemas.openxmlformats.org/officeDocument/2006/relationships/image" Target="../media/image115.png"/><Relationship Id="rId435" Type="http://schemas.openxmlformats.org/officeDocument/2006/relationships/customXml" Target="../ink/ink223.xml"/><Relationship Id="rId477" Type="http://schemas.openxmlformats.org/officeDocument/2006/relationships/customXml" Target="../ink/ink244.xml"/><Relationship Id="rId600" Type="http://schemas.openxmlformats.org/officeDocument/2006/relationships/image" Target="../media/image301.png"/><Relationship Id="rId642" Type="http://schemas.openxmlformats.org/officeDocument/2006/relationships/image" Target="../media/image322.png"/><Relationship Id="rId684" Type="http://schemas.openxmlformats.org/officeDocument/2006/relationships/image" Target="../media/image343.png"/><Relationship Id="rId281" Type="http://schemas.openxmlformats.org/officeDocument/2006/relationships/customXml" Target="../ink/ink146.xml"/><Relationship Id="rId337" Type="http://schemas.openxmlformats.org/officeDocument/2006/relationships/customXml" Target="../ink/ink174.xml"/><Relationship Id="rId502" Type="http://schemas.openxmlformats.org/officeDocument/2006/relationships/image" Target="../media/image252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5.png"/><Relationship Id="rId379" Type="http://schemas.openxmlformats.org/officeDocument/2006/relationships/customXml" Target="../ink/ink195.xml"/><Relationship Id="rId544" Type="http://schemas.openxmlformats.org/officeDocument/2006/relationships/image" Target="../media/image273.png"/><Relationship Id="rId586" Type="http://schemas.openxmlformats.org/officeDocument/2006/relationships/image" Target="../media/image294.png"/><Relationship Id="rId7" Type="http://schemas.openxmlformats.org/officeDocument/2006/relationships/image" Target="../media/image10.png"/><Relationship Id="rId183" Type="http://schemas.openxmlformats.org/officeDocument/2006/relationships/customXml" Target="../ink/ink96.xml"/><Relationship Id="rId239" Type="http://schemas.openxmlformats.org/officeDocument/2006/relationships/customXml" Target="../ink/ink125.xml"/><Relationship Id="rId390" Type="http://schemas.openxmlformats.org/officeDocument/2006/relationships/image" Target="../media/image196.png"/><Relationship Id="rId404" Type="http://schemas.openxmlformats.org/officeDocument/2006/relationships/image" Target="../media/image203.png"/><Relationship Id="rId446" Type="http://schemas.openxmlformats.org/officeDocument/2006/relationships/image" Target="../media/image224.png"/><Relationship Id="rId611" Type="http://schemas.openxmlformats.org/officeDocument/2006/relationships/customXml" Target="../ink/ink311.xml"/><Relationship Id="rId653" Type="http://schemas.openxmlformats.org/officeDocument/2006/relationships/customXml" Target="../ink/ink332.xml"/><Relationship Id="rId250" Type="http://schemas.openxmlformats.org/officeDocument/2006/relationships/image" Target="../media/image126.png"/><Relationship Id="rId292" Type="http://schemas.openxmlformats.org/officeDocument/2006/relationships/image" Target="../media/image147.png"/><Relationship Id="rId306" Type="http://schemas.openxmlformats.org/officeDocument/2006/relationships/image" Target="../media/image154.png"/><Relationship Id="rId488" Type="http://schemas.openxmlformats.org/officeDocument/2006/relationships/image" Target="../media/image245.png"/><Relationship Id="rId695" Type="http://schemas.openxmlformats.org/officeDocument/2006/relationships/customXml" Target="../ink/ink353.xml"/><Relationship Id="rId45" Type="http://schemas.openxmlformats.org/officeDocument/2006/relationships/image" Target="../media/image29.png"/><Relationship Id="rId87" Type="http://schemas.openxmlformats.org/officeDocument/2006/relationships/image" Target="../media/image50.png"/><Relationship Id="rId110" Type="http://schemas.openxmlformats.org/officeDocument/2006/relationships/customXml" Target="../ink/ink55.xml"/><Relationship Id="rId348" Type="http://schemas.openxmlformats.org/officeDocument/2006/relationships/image" Target="../media/image175.png"/><Relationship Id="rId513" Type="http://schemas.openxmlformats.org/officeDocument/2006/relationships/customXml" Target="../ink/ink262.xml"/><Relationship Id="rId555" Type="http://schemas.openxmlformats.org/officeDocument/2006/relationships/customXml" Target="../ink/ink283.xml"/><Relationship Id="rId597" Type="http://schemas.openxmlformats.org/officeDocument/2006/relationships/customXml" Target="../ink/ink304.xml"/><Relationship Id="rId152" Type="http://schemas.openxmlformats.org/officeDocument/2006/relationships/image" Target="../media/image80.png"/><Relationship Id="rId194" Type="http://schemas.openxmlformats.org/officeDocument/2006/relationships/image" Target="../media/image99.png"/><Relationship Id="rId208" Type="http://schemas.openxmlformats.org/officeDocument/2006/relationships/image" Target="../media/image105.png"/><Relationship Id="rId415" Type="http://schemas.openxmlformats.org/officeDocument/2006/relationships/customXml" Target="../ink/ink213.xml"/><Relationship Id="rId457" Type="http://schemas.openxmlformats.org/officeDocument/2006/relationships/customXml" Target="../ink/ink234.xml"/><Relationship Id="rId622" Type="http://schemas.openxmlformats.org/officeDocument/2006/relationships/image" Target="../media/image312.png"/><Relationship Id="rId261" Type="http://schemas.openxmlformats.org/officeDocument/2006/relationships/customXml" Target="../ink/ink136.xml"/><Relationship Id="rId499" Type="http://schemas.openxmlformats.org/officeDocument/2006/relationships/customXml" Target="../ink/ink255.xml"/><Relationship Id="rId664" Type="http://schemas.openxmlformats.org/officeDocument/2006/relationships/image" Target="../media/image333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customXml" Target="../ink/ink164.xml"/><Relationship Id="rId359" Type="http://schemas.openxmlformats.org/officeDocument/2006/relationships/customXml" Target="../ink/ink185.xml"/><Relationship Id="rId524" Type="http://schemas.openxmlformats.org/officeDocument/2006/relationships/image" Target="../media/image263.png"/><Relationship Id="rId566" Type="http://schemas.openxmlformats.org/officeDocument/2006/relationships/image" Target="../media/image284.png"/><Relationship Id="rId98" Type="http://schemas.openxmlformats.org/officeDocument/2006/relationships/customXml" Target="../ink/ink49.xml"/><Relationship Id="rId121" Type="http://schemas.openxmlformats.org/officeDocument/2006/relationships/customXml" Target="../ink/ink62.xml"/><Relationship Id="rId163" Type="http://schemas.openxmlformats.org/officeDocument/2006/relationships/customXml" Target="../ink/ink84.xml"/><Relationship Id="rId219" Type="http://schemas.openxmlformats.org/officeDocument/2006/relationships/customXml" Target="../ink/ink115.xml"/><Relationship Id="rId370" Type="http://schemas.openxmlformats.org/officeDocument/2006/relationships/image" Target="../media/image186.png"/><Relationship Id="rId426" Type="http://schemas.openxmlformats.org/officeDocument/2006/relationships/image" Target="../media/image214.png"/><Relationship Id="rId633" Type="http://schemas.openxmlformats.org/officeDocument/2006/relationships/customXml" Target="../ink/ink322.xml"/><Relationship Id="rId230" Type="http://schemas.openxmlformats.org/officeDocument/2006/relationships/image" Target="../media/image116.png"/><Relationship Id="rId468" Type="http://schemas.openxmlformats.org/officeDocument/2006/relationships/image" Target="../media/image235.png"/><Relationship Id="rId675" Type="http://schemas.openxmlformats.org/officeDocument/2006/relationships/customXml" Target="../ink/ink343.xml"/><Relationship Id="rId25" Type="http://schemas.openxmlformats.org/officeDocument/2006/relationships/image" Target="../media/image19.png"/><Relationship Id="rId67" Type="http://schemas.openxmlformats.org/officeDocument/2006/relationships/image" Target="../media/image40.png"/><Relationship Id="rId272" Type="http://schemas.openxmlformats.org/officeDocument/2006/relationships/image" Target="../media/image137.png"/><Relationship Id="rId328" Type="http://schemas.openxmlformats.org/officeDocument/2006/relationships/image" Target="../media/image165.png"/><Relationship Id="rId535" Type="http://schemas.openxmlformats.org/officeDocument/2006/relationships/customXml" Target="../ink/ink273.xml"/><Relationship Id="rId577" Type="http://schemas.openxmlformats.org/officeDocument/2006/relationships/customXml" Target="../ink/ink294.xml"/><Relationship Id="rId700" Type="http://schemas.openxmlformats.org/officeDocument/2006/relationships/image" Target="../media/image351.png"/><Relationship Id="rId132" Type="http://schemas.openxmlformats.org/officeDocument/2006/relationships/customXml" Target="../ink/ink68.xml"/><Relationship Id="rId174" Type="http://schemas.openxmlformats.org/officeDocument/2006/relationships/image" Target="../media/image89.png"/><Relationship Id="rId381" Type="http://schemas.openxmlformats.org/officeDocument/2006/relationships/customXml" Target="../ink/ink196.xml"/><Relationship Id="rId602" Type="http://schemas.openxmlformats.org/officeDocument/2006/relationships/image" Target="../media/image302.png"/><Relationship Id="rId241" Type="http://schemas.openxmlformats.org/officeDocument/2006/relationships/customXml" Target="../ink/ink126.xml"/><Relationship Id="rId437" Type="http://schemas.openxmlformats.org/officeDocument/2006/relationships/customXml" Target="../ink/ink224.xml"/><Relationship Id="rId479" Type="http://schemas.openxmlformats.org/officeDocument/2006/relationships/customXml" Target="../ink/ink245.xml"/><Relationship Id="rId644" Type="http://schemas.openxmlformats.org/officeDocument/2006/relationships/image" Target="../media/image323.png"/><Relationship Id="rId686" Type="http://schemas.openxmlformats.org/officeDocument/2006/relationships/image" Target="../media/image344.png"/><Relationship Id="rId36" Type="http://schemas.openxmlformats.org/officeDocument/2006/relationships/customXml" Target="../ink/ink18.xml"/><Relationship Id="rId283" Type="http://schemas.openxmlformats.org/officeDocument/2006/relationships/customXml" Target="../ink/ink147.xml"/><Relationship Id="rId339" Type="http://schemas.openxmlformats.org/officeDocument/2006/relationships/customXml" Target="../ink/ink175.xml"/><Relationship Id="rId490" Type="http://schemas.openxmlformats.org/officeDocument/2006/relationships/image" Target="../media/image246.png"/><Relationship Id="rId504" Type="http://schemas.openxmlformats.org/officeDocument/2006/relationships/image" Target="../media/image253.png"/><Relationship Id="rId546" Type="http://schemas.openxmlformats.org/officeDocument/2006/relationships/image" Target="../media/image274.png"/><Relationship Id="rId78" Type="http://schemas.openxmlformats.org/officeDocument/2006/relationships/customXml" Target="../ink/ink39.xml"/><Relationship Id="rId101" Type="http://schemas.openxmlformats.org/officeDocument/2006/relationships/image" Target="../media/image57.png"/><Relationship Id="rId143" Type="http://schemas.openxmlformats.org/officeDocument/2006/relationships/image" Target="../media/image76.png"/><Relationship Id="rId185" Type="http://schemas.openxmlformats.org/officeDocument/2006/relationships/customXml" Target="../ink/ink97.xml"/><Relationship Id="rId350" Type="http://schemas.openxmlformats.org/officeDocument/2006/relationships/image" Target="../media/image176.png"/><Relationship Id="rId406" Type="http://schemas.openxmlformats.org/officeDocument/2006/relationships/image" Target="../media/image204.png"/><Relationship Id="rId588" Type="http://schemas.openxmlformats.org/officeDocument/2006/relationships/image" Target="../media/image295.png"/><Relationship Id="rId9" Type="http://schemas.openxmlformats.org/officeDocument/2006/relationships/image" Target="../media/image11.png"/><Relationship Id="rId210" Type="http://schemas.openxmlformats.org/officeDocument/2006/relationships/image" Target="../media/image106.png"/><Relationship Id="rId392" Type="http://schemas.openxmlformats.org/officeDocument/2006/relationships/image" Target="../media/image197.png"/><Relationship Id="rId448" Type="http://schemas.openxmlformats.org/officeDocument/2006/relationships/image" Target="../media/image225.png"/><Relationship Id="rId613" Type="http://schemas.openxmlformats.org/officeDocument/2006/relationships/customXml" Target="../ink/ink312.xml"/><Relationship Id="rId655" Type="http://schemas.openxmlformats.org/officeDocument/2006/relationships/customXml" Target="../ink/ink333.xml"/><Relationship Id="rId697" Type="http://schemas.openxmlformats.org/officeDocument/2006/relationships/customXml" Target="../ink/ink354.xml"/><Relationship Id="rId252" Type="http://schemas.openxmlformats.org/officeDocument/2006/relationships/image" Target="../media/image127.png"/><Relationship Id="rId294" Type="http://schemas.openxmlformats.org/officeDocument/2006/relationships/image" Target="../media/image148.png"/><Relationship Id="rId308" Type="http://schemas.openxmlformats.org/officeDocument/2006/relationships/image" Target="../media/image155.png"/><Relationship Id="rId515" Type="http://schemas.openxmlformats.org/officeDocument/2006/relationships/customXml" Target="../ink/ink263.xml"/><Relationship Id="rId47" Type="http://schemas.openxmlformats.org/officeDocument/2006/relationships/image" Target="../media/image30.png"/><Relationship Id="rId89" Type="http://schemas.openxmlformats.org/officeDocument/2006/relationships/image" Target="../media/image51.png"/><Relationship Id="rId112" Type="http://schemas.openxmlformats.org/officeDocument/2006/relationships/customXml" Target="../ink/ink56.xml"/><Relationship Id="rId154" Type="http://schemas.openxmlformats.org/officeDocument/2006/relationships/image" Target="../media/image81.png"/><Relationship Id="rId361" Type="http://schemas.openxmlformats.org/officeDocument/2006/relationships/customXml" Target="../ink/ink186.xml"/><Relationship Id="rId557" Type="http://schemas.openxmlformats.org/officeDocument/2006/relationships/customXml" Target="../ink/ink284.xml"/><Relationship Id="rId599" Type="http://schemas.openxmlformats.org/officeDocument/2006/relationships/customXml" Target="../ink/ink305.xml"/><Relationship Id="rId196" Type="http://schemas.openxmlformats.org/officeDocument/2006/relationships/image" Target="../media/image100.png"/><Relationship Id="rId417" Type="http://schemas.openxmlformats.org/officeDocument/2006/relationships/customXml" Target="../ink/ink214.xml"/><Relationship Id="rId459" Type="http://schemas.openxmlformats.org/officeDocument/2006/relationships/customXml" Target="../ink/ink235.xml"/><Relationship Id="rId624" Type="http://schemas.openxmlformats.org/officeDocument/2006/relationships/image" Target="../media/image313.png"/><Relationship Id="rId666" Type="http://schemas.openxmlformats.org/officeDocument/2006/relationships/image" Target="../media/image334.png"/><Relationship Id="rId16" Type="http://schemas.openxmlformats.org/officeDocument/2006/relationships/customXml" Target="../ink/ink8.xml"/><Relationship Id="rId221" Type="http://schemas.openxmlformats.org/officeDocument/2006/relationships/customXml" Target="../ink/ink116.xml"/><Relationship Id="rId263" Type="http://schemas.openxmlformats.org/officeDocument/2006/relationships/customXml" Target="../ink/ink137.xml"/><Relationship Id="rId319" Type="http://schemas.openxmlformats.org/officeDocument/2006/relationships/customXml" Target="../ink/ink165.xml"/><Relationship Id="rId470" Type="http://schemas.openxmlformats.org/officeDocument/2006/relationships/image" Target="../media/image236.png"/><Relationship Id="rId526" Type="http://schemas.openxmlformats.org/officeDocument/2006/relationships/image" Target="../media/image264.png"/><Relationship Id="rId58" Type="http://schemas.openxmlformats.org/officeDocument/2006/relationships/customXml" Target="../ink/ink29.xml"/><Relationship Id="rId123" Type="http://schemas.openxmlformats.org/officeDocument/2006/relationships/customXml" Target="../ink/ink63.xml"/><Relationship Id="rId330" Type="http://schemas.openxmlformats.org/officeDocument/2006/relationships/image" Target="../media/image166.png"/><Relationship Id="rId568" Type="http://schemas.openxmlformats.org/officeDocument/2006/relationships/image" Target="../media/image285.png"/><Relationship Id="rId165" Type="http://schemas.openxmlformats.org/officeDocument/2006/relationships/customXml" Target="../ink/ink85.xml"/><Relationship Id="rId372" Type="http://schemas.openxmlformats.org/officeDocument/2006/relationships/image" Target="../media/image187.png"/><Relationship Id="rId428" Type="http://schemas.openxmlformats.org/officeDocument/2006/relationships/image" Target="../media/image215.png"/><Relationship Id="rId635" Type="http://schemas.openxmlformats.org/officeDocument/2006/relationships/customXml" Target="../ink/ink323.xml"/><Relationship Id="rId677" Type="http://schemas.openxmlformats.org/officeDocument/2006/relationships/customXml" Target="../ink/ink344.xml"/><Relationship Id="rId232" Type="http://schemas.openxmlformats.org/officeDocument/2006/relationships/image" Target="../media/image117.png"/><Relationship Id="rId274" Type="http://schemas.openxmlformats.org/officeDocument/2006/relationships/image" Target="../media/image138.png"/><Relationship Id="rId481" Type="http://schemas.openxmlformats.org/officeDocument/2006/relationships/customXml" Target="../ink/ink246.xml"/><Relationship Id="rId702" Type="http://schemas.openxmlformats.org/officeDocument/2006/relationships/image" Target="../media/image352.png"/><Relationship Id="rId27" Type="http://schemas.openxmlformats.org/officeDocument/2006/relationships/image" Target="../media/image20.png"/><Relationship Id="rId69" Type="http://schemas.openxmlformats.org/officeDocument/2006/relationships/image" Target="../media/image41.png"/><Relationship Id="rId134" Type="http://schemas.openxmlformats.org/officeDocument/2006/relationships/customXml" Target="../ink/ink69.xml"/><Relationship Id="rId537" Type="http://schemas.openxmlformats.org/officeDocument/2006/relationships/customXml" Target="../ink/ink274.xml"/><Relationship Id="rId579" Type="http://schemas.openxmlformats.org/officeDocument/2006/relationships/customXml" Target="../ink/ink295.xml"/><Relationship Id="rId80" Type="http://schemas.openxmlformats.org/officeDocument/2006/relationships/customXml" Target="../ink/ink40.xml"/><Relationship Id="rId176" Type="http://schemas.openxmlformats.org/officeDocument/2006/relationships/image" Target="../media/image90.png"/><Relationship Id="rId341" Type="http://schemas.openxmlformats.org/officeDocument/2006/relationships/customXml" Target="../ink/ink176.xml"/><Relationship Id="rId383" Type="http://schemas.openxmlformats.org/officeDocument/2006/relationships/customXml" Target="../ink/ink197.xml"/><Relationship Id="rId439" Type="http://schemas.openxmlformats.org/officeDocument/2006/relationships/customXml" Target="../ink/ink225.xml"/><Relationship Id="rId590" Type="http://schemas.openxmlformats.org/officeDocument/2006/relationships/image" Target="../media/image296.png"/><Relationship Id="rId604" Type="http://schemas.openxmlformats.org/officeDocument/2006/relationships/image" Target="../media/image303.png"/><Relationship Id="rId646" Type="http://schemas.openxmlformats.org/officeDocument/2006/relationships/image" Target="../media/image324.png"/><Relationship Id="rId201" Type="http://schemas.openxmlformats.org/officeDocument/2006/relationships/customXml" Target="../ink/ink106.xml"/><Relationship Id="rId243" Type="http://schemas.openxmlformats.org/officeDocument/2006/relationships/customXml" Target="../ink/ink127.xml"/><Relationship Id="rId285" Type="http://schemas.openxmlformats.org/officeDocument/2006/relationships/customXml" Target="../ink/ink148.xml"/><Relationship Id="rId450" Type="http://schemas.openxmlformats.org/officeDocument/2006/relationships/image" Target="../media/image226.png"/><Relationship Id="rId506" Type="http://schemas.openxmlformats.org/officeDocument/2006/relationships/image" Target="../media/image254.png"/><Relationship Id="rId688" Type="http://schemas.openxmlformats.org/officeDocument/2006/relationships/image" Target="../media/image345.png"/><Relationship Id="rId38" Type="http://schemas.openxmlformats.org/officeDocument/2006/relationships/customXml" Target="../ink/ink19.xml"/><Relationship Id="rId103" Type="http://schemas.openxmlformats.org/officeDocument/2006/relationships/image" Target="../media/image58.png"/><Relationship Id="rId310" Type="http://schemas.openxmlformats.org/officeDocument/2006/relationships/image" Target="../media/image156.png"/><Relationship Id="rId492" Type="http://schemas.openxmlformats.org/officeDocument/2006/relationships/image" Target="../media/image247.png"/><Relationship Id="rId548" Type="http://schemas.openxmlformats.org/officeDocument/2006/relationships/image" Target="../media/image275.png"/><Relationship Id="rId91" Type="http://schemas.openxmlformats.org/officeDocument/2006/relationships/image" Target="../media/image52.png"/><Relationship Id="rId145" Type="http://schemas.openxmlformats.org/officeDocument/2006/relationships/image" Target="../media/image77.png"/><Relationship Id="rId187" Type="http://schemas.openxmlformats.org/officeDocument/2006/relationships/customXml" Target="../ink/ink98.xml"/><Relationship Id="rId352" Type="http://schemas.openxmlformats.org/officeDocument/2006/relationships/image" Target="../media/image177.png"/><Relationship Id="rId394" Type="http://schemas.openxmlformats.org/officeDocument/2006/relationships/image" Target="../media/image198.png"/><Relationship Id="rId408" Type="http://schemas.openxmlformats.org/officeDocument/2006/relationships/image" Target="../media/image205.png"/><Relationship Id="rId615" Type="http://schemas.openxmlformats.org/officeDocument/2006/relationships/customXml" Target="../ink/ink313.xml"/><Relationship Id="rId212" Type="http://schemas.openxmlformats.org/officeDocument/2006/relationships/image" Target="../media/image107.png"/><Relationship Id="rId254" Type="http://schemas.openxmlformats.org/officeDocument/2006/relationships/image" Target="../media/image128.png"/><Relationship Id="rId657" Type="http://schemas.openxmlformats.org/officeDocument/2006/relationships/customXml" Target="../ink/ink334.xml"/><Relationship Id="rId699" Type="http://schemas.openxmlformats.org/officeDocument/2006/relationships/customXml" Target="../ink/ink355.xml"/><Relationship Id="rId49" Type="http://schemas.openxmlformats.org/officeDocument/2006/relationships/image" Target="../media/image31.png"/><Relationship Id="rId114" Type="http://schemas.openxmlformats.org/officeDocument/2006/relationships/customXml" Target="../ink/ink57.xml"/><Relationship Id="rId296" Type="http://schemas.openxmlformats.org/officeDocument/2006/relationships/image" Target="../media/image149.png"/><Relationship Id="rId461" Type="http://schemas.openxmlformats.org/officeDocument/2006/relationships/customXml" Target="../ink/ink236.xml"/><Relationship Id="rId517" Type="http://schemas.openxmlformats.org/officeDocument/2006/relationships/customXml" Target="../ink/ink264.xml"/><Relationship Id="rId559" Type="http://schemas.openxmlformats.org/officeDocument/2006/relationships/customXml" Target="../ink/ink285.xml"/><Relationship Id="rId60" Type="http://schemas.openxmlformats.org/officeDocument/2006/relationships/customXml" Target="../ink/ink30.xml"/><Relationship Id="rId156" Type="http://schemas.openxmlformats.org/officeDocument/2006/relationships/image" Target="../media/image82.png"/><Relationship Id="rId198" Type="http://schemas.openxmlformats.org/officeDocument/2006/relationships/image" Target="../media/image101.png"/><Relationship Id="rId321" Type="http://schemas.openxmlformats.org/officeDocument/2006/relationships/customXml" Target="../ink/ink166.xml"/><Relationship Id="rId363" Type="http://schemas.openxmlformats.org/officeDocument/2006/relationships/customXml" Target="../ink/ink187.xml"/><Relationship Id="rId419" Type="http://schemas.openxmlformats.org/officeDocument/2006/relationships/customXml" Target="../ink/ink215.xml"/><Relationship Id="rId570" Type="http://schemas.openxmlformats.org/officeDocument/2006/relationships/image" Target="../media/image286.png"/><Relationship Id="rId626" Type="http://schemas.openxmlformats.org/officeDocument/2006/relationships/image" Target="../media/image314.png"/><Relationship Id="rId223" Type="http://schemas.openxmlformats.org/officeDocument/2006/relationships/customXml" Target="../ink/ink117.xml"/><Relationship Id="rId430" Type="http://schemas.openxmlformats.org/officeDocument/2006/relationships/image" Target="../media/image216.png"/><Relationship Id="rId668" Type="http://schemas.openxmlformats.org/officeDocument/2006/relationships/image" Target="../media/image335.png"/><Relationship Id="rId18" Type="http://schemas.openxmlformats.org/officeDocument/2006/relationships/customXml" Target="../ink/ink9.xml"/><Relationship Id="rId265" Type="http://schemas.openxmlformats.org/officeDocument/2006/relationships/customXml" Target="../ink/ink138.xml"/><Relationship Id="rId472" Type="http://schemas.openxmlformats.org/officeDocument/2006/relationships/image" Target="../media/image237.png"/><Relationship Id="rId528" Type="http://schemas.openxmlformats.org/officeDocument/2006/relationships/image" Target="../media/image265.png"/><Relationship Id="rId125" Type="http://schemas.openxmlformats.org/officeDocument/2006/relationships/customXml" Target="../ink/ink64.xml"/><Relationship Id="rId167" Type="http://schemas.openxmlformats.org/officeDocument/2006/relationships/customXml" Target="../ink/ink86.xml"/><Relationship Id="rId332" Type="http://schemas.openxmlformats.org/officeDocument/2006/relationships/image" Target="../media/image167.png"/><Relationship Id="rId374" Type="http://schemas.openxmlformats.org/officeDocument/2006/relationships/image" Target="../media/image188.png"/><Relationship Id="rId581" Type="http://schemas.openxmlformats.org/officeDocument/2006/relationships/customXml" Target="../ink/ink296.xml"/><Relationship Id="rId71" Type="http://schemas.openxmlformats.org/officeDocument/2006/relationships/image" Target="../media/image42.png"/><Relationship Id="rId234" Type="http://schemas.openxmlformats.org/officeDocument/2006/relationships/image" Target="../media/image118.png"/><Relationship Id="rId637" Type="http://schemas.openxmlformats.org/officeDocument/2006/relationships/customXml" Target="../ink/ink324.xml"/><Relationship Id="rId679" Type="http://schemas.openxmlformats.org/officeDocument/2006/relationships/customXml" Target="../ink/ink345.xml"/><Relationship Id="rId2" Type="http://schemas.openxmlformats.org/officeDocument/2006/relationships/customXml" Target="../ink/ink1.xml"/><Relationship Id="rId29" Type="http://schemas.openxmlformats.org/officeDocument/2006/relationships/image" Target="../media/image21.png"/><Relationship Id="rId276" Type="http://schemas.openxmlformats.org/officeDocument/2006/relationships/image" Target="../media/image139.png"/><Relationship Id="rId441" Type="http://schemas.openxmlformats.org/officeDocument/2006/relationships/customXml" Target="../ink/ink226.xml"/><Relationship Id="rId483" Type="http://schemas.openxmlformats.org/officeDocument/2006/relationships/customXml" Target="../ink/ink247.xml"/><Relationship Id="rId539" Type="http://schemas.openxmlformats.org/officeDocument/2006/relationships/customXml" Target="../ink/ink275.xml"/><Relationship Id="rId690" Type="http://schemas.openxmlformats.org/officeDocument/2006/relationships/image" Target="../media/image346.png"/><Relationship Id="rId704" Type="http://schemas.openxmlformats.org/officeDocument/2006/relationships/customXml" Target="../ink/ink358.xml"/><Relationship Id="rId40" Type="http://schemas.openxmlformats.org/officeDocument/2006/relationships/customXml" Target="../ink/ink20.xml"/><Relationship Id="rId136" Type="http://schemas.openxmlformats.org/officeDocument/2006/relationships/customXml" Target="../ink/ink70.xml"/><Relationship Id="rId178" Type="http://schemas.openxmlformats.org/officeDocument/2006/relationships/image" Target="../media/image91.png"/><Relationship Id="rId301" Type="http://schemas.openxmlformats.org/officeDocument/2006/relationships/customXml" Target="../ink/ink156.xml"/><Relationship Id="rId343" Type="http://schemas.openxmlformats.org/officeDocument/2006/relationships/customXml" Target="../ink/ink177.xml"/><Relationship Id="rId550" Type="http://schemas.openxmlformats.org/officeDocument/2006/relationships/image" Target="../media/image276.png"/><Relationship Id="rId82" Type="http://schemas.openxmlformats.org/officeDocument/2006/relationships/customXml" Target="../ink/ink41.xml"/><Relationship Id="rId203" Type="http://schemas.openxmlformats.org/officeDocument/2006/relationships/customXml" Target="../ink/ink107.xml"/><Relationship Id="rId385" Type="http://schemas.openxmlformats.org/officeDocument/2006/relationships/customXml" Target="../ink/ink198.xml"/><Relationship Id="rId592" Type="http://schemas.openxmlformats.org/officeDocument/2006/relationships/image" Target="../media/image297.png"/><Relationship Id="rId606" Type="http://schemas.openxmlformats.org/officeDocument/2006/relationships/image" Target="../media/image304.png"/><Relationship Id="rId648" Type="http://schemas.openxmlformats.org/officeDocument/2006/relationships/image" Target="../media/image325.png"/><Relationship Id="rId19" Type="http://schemas.openxmlformats.org/officeDocument/2006/relationships/image" Target="../media/image16.png"/><Relationship Id="rId224" Type="http://schemas.openxmlformats.org/officeDocument/2006/relationships/image" Target="../media/image113.png"/><Relationship Id="rId245" Type="http://schemas.openxmlformats.org/officeDocument/2006/relationships/customXml" Target="../ink/ink128.xml"/><Relationship Id="rId266" Type="http://schemas.openxmlformats.org/officeDocument/2006/relationships/image" Target="../media/image134.png"/><Relationship Id="rId287" Type="http://schemas.openxmlformats.org/officeDocument/2006/relationships/customXml" Target="../ink/ink149.xml"/><Relationship Id="rId410" Type="http://schemas.openxmlformats.org/officeDocument/2006/relationships/image" Target="../media/image206.png"/><Relationship Id="rId431" Type="http://schemas.openxmlformats.org/officeDocument/2006/relationships/customXml" Target="../ink/ink221.xml"/><Relationship Id="rId452" Type="http://schemas.openxmlformats.org/officeDocument/2006/relationships/image" Target="../media/image227.png"/><Relationship Id="rId473" Type="http://schemas.openxmlformats.org/officeDocument/2006/relationships/customXml" Target="../ink/ink242.xml"/><Relationship Id="rId494" Type="http://schemas.openxmlformats.org/officeDocument/2006/relationships/image" Target="../media/image248.png"/><Relationship Id="rId508" Type="http://schemas.openxmlformats.org/officeDocument/2006/relationships/image" Target="../media/image255.png"/><Relationship Id="rId529" Type="http://schemas.openxmlformats.org/officeDocument/2006/relationships/customXml" Target="../ink/ink270.xml"/><Relationship Id="rId680" Type="http://schemas.openxmlformats.org/officeDocument/2006/relationships/image" Target="../media/image341.png"/><Relationship Id="rId30" Type="http://schemas.openxmlformats.org/officeDocument/2006/relationships/customXml" Target="../ink/ink15.xml"/><Relationship Id="rId105" Type="http://schemas.openxmlformats.org/officeDocument/2006/relationships/image" Target="../media/image59.png"/><Relationship Id="rId126" Type="http://schemas.openxmlformats.org/officeDocument/2006/relationships/image" Target="../media/image68.png"/><Relationship Id="rId147" Type="http://schemas.openxmlformats.org/officeDocument/2006/relationships/image" Target="../media/image78.png"/><Relationship Id="rId168" Type="http://schemas.openxmlformats.org/officeDocument/2006/relationships/customXml" Target="../ink/ink87.xml"/><Relationship Id="rId312" Type="http://schemas.openxmlformats.org/officeDocument/2006/relationships/image" Target="../media/image157.png"/><Relationship Id="rId333" Type="http://schemas.openxmlformats.org/officeDocument/2006/relationships/customXml" Target="../ink/ink172.xml"/><Relationship Id="rId354" Type="http://schemas.openxmlformats.org/officeDocument/2006/relationships/image" Target="../media/image178.png"/><Relationship Id="rId540" Type="http://schemas.openxmlformats.org/officeDocument/2006/relationships/image" Target="../media/image271.png"/><Relationship Id="rId51" Type="http://schemas.openxmlformats.org/officeDocument/2006/relationships/image" Target="../media/image32.png"/><Relationship Id="rId72" Type="http://schemas.openxmlformats.org/officeDocument/2006/relationships/customXml" Target="../ink/ink36.xml"/><Relationship Id="rId93" Type="http://schemas.openxmlformats.org/officeDocument/2006/relationships/image" Target="../media/image53.png"/><Relationship Id="rId189" Type="http://schemas.openxmlformats.org/officeDocument/2006/relationships/customXml" Target="../ink/ink99.xml"/><Relationship Id="rId375" Type="http://schemas.openxmlformats.org/officeDocument/2006/relationships/customXml" Target="../ink/ink193.xml"/><Relationship Id="rId396" Type="http://schemas.openxmlformats.org/officeDocument/2006/relationships/image" Target="../media/image199.png"/><Relationship Id="rId561" Type="http://schemas.openxmlformats.org/officeDocument/2006/relationships/customXml" Target="../ink/ink286.xml"/><Relationship Id="rId582" Type="http://schemas.openxmlformats.org/officeDocument/2006/relationships/image" Target="../media/image292.png"/><Relationship Id="rId617" Type="http://schemas.openxmlformats.org/officeDocument/2006/relationships/customXml" Target="../ink/ink314.xml"/><Relationship Id="rId638" Type="http://schemas.openxmlformats.org/officeDocument/2006/relationships/image" Target="../media/image320.png"/><Relationship Id="rId659" Type="http://schemas.openxmlformats.org/officeDocument/2006/relationships/customXml" Target="../ink/ink335.xml"/><Relationship Id="rId3" Type="http://schemas.openxmlformats.org/officeDocument/2006/relationships/image" Target="../media/image8.png"/><Relationship Id="rId214" Type="http://schemas.openxmlformats.org/officeDocument/2006/relationships/image" Target="../media/image108.png"/><Relationship Id="rId235" Type="http://schemas.openxmlformats.org/officeDocument/2006/relationships/customXml" Target="../ink/ink123.xml"/><Relationship Id="rId256" Type="http://schemas.openxmlformats.org/officeDocument/2006/relationships/image" Target="../media/image129.png"/><Relationship Id="rId277" Type="http://schemas.openxmlformats.org/officeDocument/2006/relationships/customXml" Target="../ink/ink144.xml"/><Relationship Id="rId298" Type="http://schemas.openxmlformats.org/officeDocument/2006/relationships/image" Target="../media/image150.png"/><Relationship Id="rId400" Type="http://schemas.openxmlformats.org/officeDocument/2006/relationships/image" Target="../media/image201.png"/><Relationship Id="rId421" Type="http://schemas.openxmlformats.org/officeDocument/2006/relationships/customXml" Target="../ink/ink216.xml"/><Relationship Id="rId442" Type="http://schemas.openxmlformats.org/officeDocument/2006/relationships/image" Target="../media/image222.png"/><Relationship Id="rId463" Type="http://schemas.openxmlformats.org/officeDocument/2006/relationships/customXml" Target="../ink/ink237.xml"/><Relationship Id="rId484" Type="http://schemas.openxmlformats.org/officeDocument/2006/relationships/image" Target="../media/image243.png"/><Relationship Id="rId519" Type="http://schemas.openxmlformats.org/officeDocument/2006/relationships/customXml" Target="../ink/ink265.xml"/><Relationship Id="rId670" Type="http://schemas.openxmlformats.org/officeDocument/2006/relationships/image" Target="../media/image336.png"/><Relationship Id="rId705" Type="http://schemas.openxmlformats.org/officeDocument/2006/relationships/image" Target="../media/image353.png"/><Relationship Id="rId116" Type="http://schemas.openxmlformats.org/officeDocument/2006/relationships/customXml" Target="../ink/ink58.xml"/><Relationship Id="rId137" Type="http://schemas.openxmlformats.org/officeDocument/2006/relationships/image" Target="../media/image73.png"/><Relationship Id="rId158" Type="http://schemas.openxmlformats.org/officeDocument/2006/relationships/image" Target="../media/image83.png"/><Relationship Id="rId302" Type="http://schemas.openxmlformats.org/officeDocument/2006/relationships/image" Target="../media/image152.png"/><Relationship Id="rId323" Type="http://schemas.openxmlformats.org/officeDocument/2006/relationships/customXml" Target="../ink/ink167.xml"/><Relationship Id="rId344" Type="http://schemas.openxmlformats.org/officeDocument/2006/relationships/image" Target="../media/image173.png"/><Relationship Id="rId530" Type="http://schemas.openxmlformats.org/officeDocument/2006/relationships/image" Target="../media/image266.png"/><Relationship Id="rId691" Type="http://schemas.openxmlformats.org/officeDocument/2006/relationships/customXml" Target="../ink/ink351.xml"/><Relationship Id="rId20" Type="http://schemas.openxmlformats.org/officeDocument/2006/relationships/customXml" Target="../ink/ink10.xml"/><Relationship Id="rId41" Type="http://schemas.openxmlformats.org/officeDocument/2006/relationships/image" Target="../media/image27.png"/><Relationship Id="rId62" Type="http://schemas.openxmlformats.org/officeDocument/2006/relationships/customXml" Target="../ink/ink31.xml"/><Relationship Id="rId83" Type="http://schemas.openxmlformats.org/officeDocument/2006/relationships/image" Target="../media/image48.png"/><Relationship Id="rId179" Type="http://schemas.openxmlformats.org/officeDocument/2006/relationships/customXml" Target="../ink/ink94.xml"/><Relationship Id="rId365" Type="http://schemas.openxmlformats.org/officeDocument/2006/relationships/customXml" Target="../ink/ink188.xml"/><Relationship Id="rId386" Type="http://schemas.openxmlformats.org/officeDocument/2006/relationships/image" Target="../media/image194.png"/><Relationship Id="rId551" Type="http://schemas.openxmlformats.org/officeDocument/2006/relationships/customXml" Target="../ink/ink281.xml"/><Relationship Id="rId572" Type="http://schemas.openxmlformats.org/officeDocument/2006/relationships/image" Target="../media/image287.png"/><Relationship Id="rId593" Type="http://schemas.openxmlformats.org/officeDocument/2006/relationships/customXml" Target="../ink/ink302.xml"/><Relationship Id="rId607" Type="http://schemas.openxmlformats.org/officeDocument/2006/relationships/customXml" Target="../ink/ink309.xml"/><Relationship Id="rId628" Type="http://schemas.openxmlformats.org/officeDocument/2006/relationships/image" Target="../media/image315.png"/><Relationship Id="rId649" Type="http://schemas.openxmlformats.org/officeDocument/2006/relationships/customXml" Target="../ink/ink330.xml"/><Relationship Id="rId190" Type="http://schemas.openxmlformats.org/officeDocument/2006/relationships/image" Target="../media/image97.png"/><Relationship Id="rId204" Type="http://schemas.openxmlformats.org/officeDocument/2006/relationships/image" Target="../media/image103.png"/><Relationship Id="rId225" Type="http://schemas.openxmlformats.org/officeDocument/2006/relationships/customXml" Target="../ink/ink118.xml"/><Relationship Id="rId246" Type="http://schemas.openxmlformats.org/officeDocument/2006/relationships/image" Target="../media/image124.png"/><Relationship Id="rId267" Type="http://schemas.openxmlformats.org/officeDocument/2006/relationships/customXml" Target="../ink/ink139.xml"/><Relationship Id="rId288" Type="http://schemas.openxmlformats.org/officeDocument/2006/relationships/image" Target="../media/image145.png"/><Relationship Id="rId411" Type="http://schemas.openxmlformats.org/officeDocument/2006/relationships/customXml" Target="../ink/ink211.xml"/><Relationship Id="rId432" Type="http://schemas.openxmlformats.org/officeDocument/2006/relationships/image" Target="../media/image217.png"/><Relationship Id="rId453" Type="http://schemas.openxmlformats.org/officeDocument/2006/relationships/customXml" Target="../ink/ink232.xml"/><Relationship Id="rId474" Type="http://schemas.openxmlformats.org/officeDocument/2006/relationships/image" Target="../media/image238.png"/><Relationship Id="rId509" Type="http://schemas.openxmlformats.org/officeDocument/2006/relationships/customXml" Target="../ink/ink260.xml"/><Relationship Id="rId660" Type="http://schemas.openxmlformats.org/officeDocument/2006/relationships/image" Target="../media/image331.png"/><Relationship Id="rId106" Type="http://schemas.openxmlformats.org/officeDocument/2006/relationships/customXml" Target="../ink/ink53.xml"/><Relationship Id="rId127" Type="http://schemas.openxmlformats.org/officeDocument/2006/relationships/customXml" Target="../ink/ink65.xml"/><Relationship Id="rId313" Type="http://schemas.openxmlformats.org/officeDocument/2006/relationships/customXml" Target="../ink/ink162.xml"/><Relationship Id="rId495" Type="http://schemas.openxmlformats.org/officeDocument/2006/relationships/customXml" Target="../ink/ink253.xml"/><Relationship Id="rId681" Type="http://schemas.openxmlformats.org/officeDocument/2006/relationships/customXml" Target="../ink/ink346.xml"/><Relationship Id="rId10" Type="http://schemas.openxmlformats.org/officeDocument/2006/relationships/customXml" Target="../ink/ink5.xml"/><Relationship Id="rId31" Type="http://schemas.openxmlformats.org/officeDocument/2006/relationships/image" Target="../media/image22.png"/><Relationship Id="rId52" Type="http://schemas.openxmlformats.org/officeDocument/2006/relationships/customXml" Target="../ink/ink26.xml"/><Relationship Id="rId73" Type="http://schemas.openxmlformats.org/officeDocument/2006/relationships/image" Target="../media/image43.png"/><Relationship Id="rId94" Type="http://schemas.openxmlformats.org/officeDocument/2006/relationships/customXml" Target="../ink/ink47.xml"/><Relationship Id="rId148" Type="http://schemas.openxmlformats.org/officeDocument/2006/relationships/customXml" Target="../ink/ink76.xml"/><Relationship Id="rId169" Type="http://schemas.openxmlformats.org/officeDocument/2006/relationships/customXml" Target="../ink/ink88.xml"/><Relationship Id="rId334" Type="http://schemas.openxmlformats.org/officeDocument/2006/relationships/image" Target="../media/image168.png"/><Relationship Id="rId355" Type="http://schemas.openxmlformats.org/officeDocument/2006/relationships/customXml" Target="../ink/ink183.xml"/><Relationship Id="rId376" Type="http://schemas.openxmlformats.org/officeDocument/2006/relationships/image" Target="../media/image189.png"/><Relationship Id="rId397" Type="http://schemas.openxmlformats.org/officeDocument/2006/relationships/customXml" Target="../ink/ink204.xml"/><Relationship Id="rId520" Type="http://schemas.openxmlformats.org/officeDocument/2006/relationships/image" Target="../media/image261.png"/><Relationship Id="rId541" Type="http://schemas.openxmlformats.org/officeDocument/2006/relationships/customXml" Target="../ink/ink276.xml"/><Relationship Id="rId562" Type="http://schemas.openxmlformats.org/officeDocument/2006/relationships/image" Target="../media/image282.png"/><Relationship Id="rId583" Type="http://schemas.openxmlformats.org/officeDocument/2006/relationships/customXml" Target="../ink/ink297.xml"/><Relationship Id="rId618" Type="http://schemas.openxmlformats.org/officeDocument/2006/relationships/image" Target="../media/image310.png"/><Relationship Id="rId639" Type="http://schemas.openxmlformats.org/officeDocument/2006/relationships/customXml" Target="../ink/ink325.xml"/><Relationship Id="rId4" Type="http://schemas.openxmlformats.org/officeDocument/2006/relationships/customXml" Target="../ink/ink2.xml"/><Relationship Id="rId180" Type="http://schemas.openxmlformats.org/officeDocument/2006/relationships/image" Target="../media/image92.png"/><Relationship Id="rId215" Type="http://schemas.openxmlformats.org/officeDocument/2006/relationships/customXml" Target="../ink/ink113.xml"/><Relationship Id="rId236" Type="http://schemas.openxmlformats.org/officeDocument/2006/relationships/image" Target="../media/image119.png"/><Relationship Id="rId257" Type="http://schemas.openxmlformats.org/officeDocument/2006/relationships/customXml" Target="../ink/ink134.xml"/><Relationship Id="rId278" Type="http://schemas.openxmlformats.org/officeDocument/2006/relationships/image" Target="../media/image140.png"/><Relationship Id="rId401" Type="http://schemas.openxmlformats.org/officeDocument/2006/relationships/customXml" Target="../ink/ink206.xml"/><Relationship Id="rId422" Type="http://schemas.openxmlformats.org/officeDocument/2006/relationships/image" Target="../media/image212.png"/><Relationship Id="rId443" Type="http://schemas.openxmlformats.org/officeDocument/2006/relationships/customXml" Target="../ink/ink227.xml"/><Relationship Id="rId464" Type="http://schemas.openxmlformats.org/officeDocument/2006/relationships/image" Target="../media/image233.png"/><Relationship Id="rId650" Type="http://schemas.openxmlformats.org/officeDocument/2006/relationships/image" Target="../media/image326.png"/><Relationship Id="rId303" Type="http://schemas.openxmlformats.org/officeDocument/2006/relationships/customXml" Target="../ink/ink157.xml"/><Relationship Id="rId485" Type="http://schemas.openxmlformats.org/officeDocument/2006/relationships/customXml" Target="../ink/ink248.xml"/><Relationship Id="rId692" Type="http://schemas.openxmlformats.org/officeDocument/2006/relationships/image" Target="../media/image347.png"/><Relationship Id="rId706" Type="http://schemas.openxmlformats.org/officeDocument/2006/relationships/customXml" Target="../ink/ink359.xml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71.xml"/><Relationship Id="rId345" Type="http://schemas.openxmlformats.org/officeDocument/2006/relationships/customXml" Target="../ink/ink178.xml"/><Relationship Id="rId387" Type="http://schemas.openxmlformats.org/officeDocument/2006/relationships/customXml" Target="../ink/ink199.xml"/><Relationship Id="rId510" Type="http://schemas.openxmlformats.org/officeDocument/2006/relationships/image" Target="../media/image256.png"/><Relationship Id="rId552" Type="http://schemas.openxmlformats.org/officeDocument/2006/relationships/image" Target="../media/image277.png"/><Relationship Id="rId594" Type="http://schemas.openxmlformats.org/officeDocument/2006/relationships/image" Target="../media/image298.png"/><Relationship Id="rId608" Type="http://schemas.openxmlformats.org/officeDocument/2006/relationships/image" Target="../media/image305.png"/><Relationship Id="rId191" Type="http://schemas.openxmlformats.org/officeDocument/2006/relationships/customXml" Target="../ink/ink100.xml"/><Relationship Id="rId205" Type="http://schemas.openxmlformats.org/officeDocument/2006/relationships/customXml" Target="../ink/ink108.xml"/><Relationship Id="rId247" Type="http://schemas.openxmlformats.org/officeDocument/2006/relationships/customXml" Target="../ink/ink129.xml"/><Relationship Id="rId412" Type="http://schemas.openxmlformats.org/officeDocument/2006/relationships/image" Target="../media/image207.png"/><Relationship Id="rId107" Type="http://schemas.openxmlformats.org/officeDocument/2006/relationships/image" Target="../media/image60.png"/><Relationship Id="rId289" Type="http://schemas.openxmlformats.org/officeDocument/2006/relationships/customXml" Target="../ink/ink150.xml"/><Relationship Id="rId454" Type="http://schemas.openxmlformats.org/officeDocument/2006/relationships/image" Target="../media/image228.png"/><Relationship Id="rId496" Type="http://schemas.openxmlformats.org/officeDocument/2006/relationships/image" Target="../media/image249.png"/><Relationship Id="rId661" Type="http://schemas.openxmlformats.org/officeDocument/2006/relationships/customXml" Target="../ink/ink336.xml"/><Relationship Id="rId11" Type="http://schemas.openxmlformats.org/officeDocument/2006/relationships/image" Target="../media/image12.png"/><Relationship Id="rId53" Type="http://schemas.openxmlformats.org/officeDocument/2006/relationships/image" Target="../media/image33.png"/><Relationship Id="rId149" Type="http://schemas.openxmlformats.org/officeDocument/2006/relationships/image" Target="../media/image79.png"/><Relationship Id="rId314" Type="http://schemas.openxmlformats.org/officeDocument/2006/relationships/image" Target="../media/image158.png"/><Relationship Id="rId356" Type="http://schemas.openxmlformats.org/officeDocument/2006/relationships/image" Target="../media/image179.png"/><Relationship Id="rId398" Type="http://schemas.openxmlformats.org/officeDocument/2006/relationships/image" Target="../media/image200.png"/><Relationship Id="rId521" Type="http://schemas.openxmlformats.org/officeDocument/2006/relationships/customXml" Target="../ink/ink266.xml"/><Relationship Id="rId563" Type="http://schemas.openxmlformats.org/officeDocument/2006/relationships/customXml" Target="../ink/ink287.xml"/><Relationship Id="rId619" Type="http://schemas.openxmlformats.org/officeDocument/2006/relationships/customXml" Target="../ink/ink315.xml"/><Relationship Id="rId95" Type="http://schemas.openxmlformats.org/officeDocument/2006/relationships/image" Target="../media/image54.png"/><Relationship Id="rId160" Type="http://schemas.openxmlformats.org/officeDocument/2006/relationships/image" Target="../media/image84.png"/><Relationship Id="rId216" Type="http://schemas.openxmlformats.org/officeDocument/2006/relationships/image" Target="../media/image109.png"/><Relationship Id="rId423" Type="http://schemas.openxmlformats.org/officeDocument/2006/relationships/customXml" Target="../ink/ink217.xml"/><Relationship Id="rId258" Type="http://schemas.openxmlformats.org/officeDocument/2006/relationships/image" Target="../media/image130.png"/><Relationship Id="rId465" Type="http://schemas.openxmlformats.org/officeDocument/2006/relationships/customXml" Target="../ink/ink238.xml"/><Relationship Id="rId630" Type="http://schemas.openxmlformats.org/officeDocument/2006/relationships/image" Target="../media/image316.png"/><Relationship Id="rId672" Type="http://schemas.openxmlformats.org/officeDocument/2006/relationships/image" Target="../media/image337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image" Target="../media/image65.png"/><Relationship Id="rId325" Type="http://schemas.openxmlformats.org/officeDocument/2006/relationships/customXml" Target="../ink/ink168.xml"/><Relationship Id="rId367" Type="http://schemas.openxmlformats.org/officeDocument/2006/relationships/customXml" Target="../ink/ink189.xml"/><Relationship Id="rId532" Type="http://schemas.openxmlformats.org/officeDocument/2006/relationships/image" Target="../media/image267.png"/><Relationship Id="rId574" Type="http://schemas.openxmlformats.org/officeDocument/2006/relationships/image" Target="../media/image288.png"/><Relationship Id="rId171" Type="http://schemas.openxmlformats.org/officeDocument/2006/relationships/image" Target="../media/image88.png"/><Relationship Id="rId227" Type="http://schemas.openxmlformats.org/officeDocument/2006/relationships/customXml" Target="../ink/ink119.xml"/><Relationship Id="rId269" Type="http://schemas.openxmlformats.org/officeDocument/2006/relationships/customXml" Target="../ink/ink140.xml"/><Relationship Id="rId434" Type="http://schemas.openxmlformats.org/officeDocument/2006/relationships/image" Target="../media/image218.png"/><Relationship Id="rId476" Type="http://schemas.openxmlformats.org/officeDocument/2006/relationships/image" Target="../media/image239.png"/><Relationship Id="rId641" Type="http://schemas.openxmlformats.org/officeDocument/2006/relationships/customXml" Target="../ink/ink326.xml"/><Relationship Id="rId683" Type="http://schemas.openxmlformats.org/officeDocument/2006/relationships/customXml" Target="../ink/ink347.xml"/><Relationship Id="rId33" Type="http://schemas.openxmlformats.org/officeDocument/2006/relationships/image" Target="../media/image23.png"/><Relationship Id="rId129" Type="http://schemas.openxmlformats.org/officeDocument/2006/relationships/customXml" Target="../ink/ink66.xml"/><Relationship Id="rId280" Type="http://schemas.openxmlformats.org/officeDocument/2006/relationships/image" Target="../media/image141.png"/><Relationship Id="rId336" Type="http://schemas.openxmlformats.org/officeDocument/2006/relationships/image" Target="../media/image169.png"/><Relationship Id="rId501" Type="http://schemas.openxmlformats.org/officeDocument/2006/relationships/customXml" Target="../ink/ink256.xml"/><Relationship Id="rId543" Type="http://schemas.openxmlformats.org/officeDocument/2006/relationships/customXml" Target="../ink/ink277.xml"/><Relationship Id="rId75" Type="http://schemas.openxmlformats.org/officeDocument/2006/relationships/image" Target="../media/image44.png"/><Relationship Id="rId140" Type="http://schemas.openxmlformats.org/officeDocument/2006/relationships/customXml" Target="../ink/ink72.xml"/><Relationship Id="rId182" Type="http://schemas.openxmlformats.org/officeDocument/2006/relationships/image" Target="../media/image93.png"/><Relationship Id="rId378" Type="http://schemas.openxmlformats.org/officeDocument/2006/relationships/image" Target="../media/image190.png"/><Relationship Id="rId403" Type="http://schemas.openxmlformats.org/officeDocument/2006/relationships/customXml" Target="../ink/ink207.xml"/><Relationship Id="rId585" Type="http://schemas.openxmlformats.org/officeDocument/2006/relationships/customXml" Target="../ink/ink298.xml"/><Relationship Id="rId6" Type="http://schemas.openxmlformats.org/officeDocument/2006/relationships/customXml" Target="../ink/ink3.xml"/><Relationship Id="rId238" Type="http://schemas.openxmlformats.org/officeDocument/2006/relationships/image" Target="../media/image120.png"/><Relationship Id="rId445" Type="http://schemas.openxmlformats.org/officeDocument/2006/relationships/customXml" Target="../ink/ink228.xml"/><Relationship Id="rId487" Type="http://schemas.openxmlformats.org/officeDocument/2006/relationships/customXml" Target="../ink/ink249.xml"/><Relationship Id="rId610" Type="http://schemas.openxmlformats.org/officeDocument/2006/relationships/image" Target="../media/image306.png"/><Relationship Id="rId652" Type="http://schemas.openxmlformats.org/officeDocument/2006/relationships/image" Target="../media/image327.png"/><Relationship Id="rId694" Type="http://schemas.openxmlformats.org/officeDocument/2006/relationships/image" Target="../media/image348.png"/><Relationship Id="rId291" Type="http://schemas.openxmlformats.org/officeDocument/2006/relationships/customXml" Target="../ink/ink151.xml"/><Relationship Id="rId305" Type="http://schemas.openxmlformats.org/officeDocument/2006/relationships/customXml" Target="../ink/ink158.xml"/><Relationship Id="rId347" Type="http://schemas.openxmlformats.org/officeDocument/2006/relationships/customXml" Target="../ink/ink179.xml"/><Relationship Id="rId512" Type="http://schemas.openxmlformats.org/officeDocument/2006/relationships/image" Target="../media/image257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customXml" Target="../ink/ink78.xml"/><Relationship Id="rId389" Type="http://schemas.openxmlformats.org/officeDocument/2006/relationships/customXml" Target="../ink/ink200.xml"/><Relationship Id="rId554" Type="http://schemas.openxmlformats.org/officeDocument/2006/relationships/image" Target="../media/image278.png"/><Relationship Id="rId596" Type="http://schemas.openxmlformats.org/officeDocument/2006/relationships/image" Target="../media/image299.png"/><Relationship Id="rId193" Type="http://schemas.openxmlformats.org/officeDocument/2006/relationships/customXml" Target="../ink/ink101.xml"/><Relationship Id="rId207" Type="http://schemas.openxmlformats.org/officeDocument/2006/relationships/customXml" Target="../ink/ink109.xml"/><Relationship Id="rId249" Type="http://schemas.openxmlformats.org/officeDocument/2006/relationships/customXml" Target="../ink/ink130.xml"/><Relationship Id="rId414" Type="http://schemas.openxmlformats.org/officeDocument/2006/relationships/image" Target="../media/image208.png"/><Relationship Id="rId456" Type="http://schemas.openxmlformats.org/officeDocument/2006/relationships/image" Target="../media/image229.png"/><Relationship Id="rId498" Type="http://schemas.openxmlformats.org/officeDocument/2006/relationships/image" Target="../media/image250.png"/><Relationship Id="rId621" Type="http://schemas.openxmlformats.org/officeDocument/2006/relationships/customXml" Target="../ink/ink316.xml"/><Relationship Id="rId663" Type="http://schemas.openxmlformats.org/officeDocument/2006/relationships/customXml" Target="../ink/ink337.xml"/><Relationship Id="rId13" Type="http://schemas.openxmlformats.org/officeDocument/2006/relationships/image" Target="../media/image13.png"/><Relationship Id="rId109" Type="http://schemas.openxmlformats.org/officeDocument/2006/relationships/image" Target="../media/image61.png"/><Relationship Id="rId260" Type="http://schemas.openxmlformats.org/officeDocument/2006/relationships/image" Target="../media/image131.png"/><Relationship Id="rId316" Type="http://schemas.openxmlformats.org/officeDocument/2006/relationships/image" Target="../media/image159.png"/><Relationship Id="rId523" Type="http://schemas.openxmlformats.org/officeDocument/2006/relationships/customXml" Target="../ink/ink267.xml"/><Relationship Id="rId55" Type="http://schemas.openxmlformats.org/officeDocument/2006/relationships/image" Target="../media/image34.png"/><Relationship Id="rId97" Type="http://schemas.openxmlformats.org/officeDocument/2006/relationships/image" Target="../media/image55.png"/><Relationship Id="rId120" Type="http://schemas.openxmlformats.org/officeDocument/2006/relationships/customXml" Target="../ink/ink61.xml"/><Relationship Id="rId358" Type="http://schemas.openxmlformats.org/officeDocument/2006/relationships/image" Target="../media/image180.png"/><Relationship Id="rId565" Type="http://schemas.openxmlformats.org/officeDocument/2006/relationships/customXml" Target="../ink/ink288.xml"/><Relationship Id="rId162" Type="http://schemas.openxmlformats.org/officeDocument/2006/relationships/image" Target="../media/image85.png"/><Relationship Id="rId218" Type="http://schemas.openxmlformats.org/officeDocument/2006/relationships/image" Target="../media/image110.png"/><Relationship Id="rId425" Type="http://schemas.openxmlformats.org/officeDocument/2006/relationships/customXml" Target="../ink/ink218.xml"/><Relationship Id="rId467" Type="http://schemas.openxmlformats.org/officeDocument/2006/relationships/customXml" Target="../ink/ink239.xml"/><Relationship Id="rId632" Type="http://schemas.openxmlformats.org/officeDocument/2006/relationships/image" Target="../media/image317.png"/><Relationship Id="rId271" Type="http://schemas.openxmlformats.org/officeDocument/2006/relationships/customXml" Target="../ink/ink141.xml"/><Relationship Id="rId674" Type="http://schemas.openxmlformats.org/officeDocument/2006/relationships/image" Target="../media/image338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customXml" Target="../ink/ink67.xml"/><Relationship Id="rId327" Type="http://schemas.openxmlformats.org/officeDocument/2006/relationships/customXml" Target="../ink/ink169.xml"/><Relationship Id="rId369" Type="http://schemas.openxmlformats.org/officeDocument/2006/relationships/customXml" Target="../ink/ink190.xml"/><Relationship Id="rId534" Type="http://schemas.openxmlformats.org/officeDocument/2006/relationships/image" Target="../media/image268.png"/><Relationship Id="rId576" Type="http://schemas.openxmlformats.org/officeDocument/2006/relationships/image" Target="../media/image289.png"/><Relationship Id="rId173" Type="http://schemas.openxmlformats.org/officeDocument/2006/relationships/customXml" Target="../ink/ink91.xml"/><Relationship Id="rId229" Type="http://schemas.openxmlformats.org/officeDocument/2006/relationships/customXml" Target="../ink/ink120.xml"/><Relationship Id="rId380" Type="http://schemas.openxmlformats.org/officeDocument/2006/relationships/image" Target="../media/image191.png"/><Relationship Id="rId436" Type="http://schemas.openxmlformats.org/officeDocument/2006/relationships/image" Target="../media/image219.png"/><Relationship Id="rId601" Type="http://schemas.openxmlformats.org/officeDocument/2006/relationships/customXml" Target="../ink/ink306.xml"/><Relationship Id="rId643" Type="http://schemas.openxmlformats.org/officeDocument/2006/relationships/customXml" Target="../ink/ink327.xml"/><Relationship Id="rId240" Type="http://schemas.openxmlformats.org/officeDocument/2006/relationships/image" Target="../media/image121.png"/><Relationship Id="rId478" Type="http://schemas.openxmlformats.org/officeDocument/2006/relationships/image" Target="../media/image240.png"/><Relationship Id="rId685" Type="http://schemas.openxmlformats.org/officeDocument/2006/relationships/customXml" Target="../ink/ink348.xml"/><Relationship Id="rId35" Type="http://schemas.openxmlformats.org/officeDocument/2006/relationships/image" Target="../media/image24.png"/><Relationship Id="rId77" Type="http://schemas.openxmlformats.org/officeDocument/2006/relationships/image" Target="../media/image45.png"/><Relationship Id="rId100" Type="http://schemas.openxmlformats.org/officeDocument/2006/relationships/customXml" Target="../ink/ink50.xml"/><Relationship Id="rId282" Type="http://schemas.openxmlformats.org/officeDocument/2006/relationships/image" Target="../media/image142.png"/><Relationship Id="rId338" Type="http://schemas.openxmlformats.org/officeDocument/2006/relationships/image" Target="../media/image170.png"/><Relationship Id="rId503" Type="http://schemas.openxmlformats.org/officeDocument/2006/relationships/customXml" Target="../ink/ink257.xml"/><Relationship Id="rId545" Type="http://schemas.openxmlformats.org/officeDocument/2006/relationships/customXml" Target="../ink/ink278.xml"/><Relationship Id="rId587" Type="http://schemas.openxmlformats.org/officeDocument/2006/relationships/customXml" Target="../ink/ink299.xml"/><Relationship Id="rId8" Type="http://schemas.openxmlformats.org/officeDocument/2006/relationships/customXml" Target="../ink/ink4.xml"/><Relationship Id="rId142" Type="http://schemas.openxmlformats.org/officeDocument/2006/relationships/customXml" Target="../ink/ink73.xml"/><Relationship Id="rId184" Type="http://schemas.openxmlformats.org/officeDocument/2006/relationships/image" Target="../media/image94.png"/><Relationship Id="rId391" Type="http://schemas.openxmlformats.org/officeDocument/2006/relationships/customXml" Target="../ink/ink201.xml"/><Relationship Id="rId405" Type="http://schemas.openxmlformats.org/officeDocument/2006/relationships/customXml" Target="../ink/ink208.xml"/><Relationship Id="rId447" Type="http://schemas.openxmlformats.org/officeDocument/2006/relationships/customXml" Target="../ink/ink229.xml"/><Relationship Id="rId612" Type="http://schemas.openxmlformats.org/officeDocument/2006/relationships/image" Target="../media/image307.png"/><Relationship Id="rId251" Type="http://schemas.openxmlformats.org/officeDocument/2006/relationships/customXml" Target="../ink/ink131.xml"/><Relationship Id="rId489" Type="http://schemas.openxmlformats.org/officeDocument/2006/relationships/customXml" Target="../ink/ink250.xml"/><Relationship Id="rId654" Type="http://schemas.openxmlformats.org/officeDocument/2006/relationships/image" Target="../media/image328.png"/><Relationship Id="rId696" Type="http://schemas.openxmlformats.org/officeDocument/2006/relationships/image" Target="../media/image349.png"/><Relationship Id="rId46" Type="http://schemas.openxmlformats.org/officeDocument/2006/relationships/customXml" Target="../ink/ink23.xml"/><Relationship Id="rId293" Type="http://schemas.openxmlformats.org/officeDocument/2006/relationships/customXml" Target="../ink/ink152.xml"/><Relationship Id="rId307" Type="http://schemas.openxmlformats.org/officeDocument/2006/relationships/customXml" Target="../ink/ink159.xml"/><Relationship Id="rId349" Type="http://schemas.openxmlformats.org/officeDocument/2006/relationships/customXml" Target="../ink/ink180.xml"/><Relationship Id="rId514" Type="http://schemas.openxmlformats.org/officeDocument/2006/relationships/image" Target="../media/image258.png"/><Relationship Id="rId556" Type="http://schemas.openxmlformats.org/officeDocument/2006/relationships/image" Target="../media/image279.png"/><Relationship Id="rId88" Type="http://schemas.openxmlformats.org/officeDocument/2006/relationships/customXml" Target="../ink/ink44.xml"/><Relationship Id="rId111" Type="http://schemas.openxmlformats.org/officeDocument/2006/relationships/image" Target="../media/image62.png"/><Relationship Id="rId153" Type="http://schemas.openxmlformats.org/officeDocument/2006/relationships/customXml" Target="../ink/ink79.xml"/><Relationship Id="rId195" Type="http://schemas.openxmlformats.org/officeDocument/2006/relationships/customXml" Target="../ink/ink102.xml"/><Relationship Id="rId209" Type="http://schemas.openxmlformats.org/officeDocument/2006/relationships/customXml" Target="../ink/ink110.xml"/><Relationship Id="rId360" Type="http://schemas.openxmlformats.org/officeDocument/2006/relationships/image" Target="../media/image181.png"/><Relationship Id="rId416" Type="http://schemas.openxmlformats.org/officeDocument/2006/relationships/image" Target="../media/image209.png"/><Relationship Id="rId598" Type="http://schemas.openxmlformats.org/officeDocument/2006/relationships/image" Target="../media/image300.png"/><Relationship Id="rId220" Type="http://schemas.openxmlformats.org/officeDocument/2006/relationships/image" Target="../media/image111.png"/><Relationship Id="rId458" Type="http://schemas.openxmlformats.org/officeDocument/2006/relationships/image" Target="../media/image230.png"/><Relationship Id="rId623" Type="http://schemas.openxmlformats.org/officeDocument/2006/relationships/customXml" Target="../ink/ink317.xml"/><Relationship Id="rId665" Type="http://schemas.openxmlformats.org/officeDocument/2006/relationships/customXml" Target="../ink/ink338.xml"/><Relationship Id="rId15" Type="http://schemas.openxmlformats.org/officeDocument/2006/relationships/image" Target="../media/image14.png"/><Relationship Id="rId57" Type="http://schemas.openxmlformats.org/officeDocument/2006/relationships/image" Target="../media/image35.png"/><Relationship Id="rId262" Type="http://schemas.openxmlformats.org/officeDocument/2006/relationships/image" Target="../media/image132.png"/><Relationship Id="rId318" Type="http://schemas.openxmlformats.org/officeDocument/2006/relationships/image" Target="../media/image160.png"/><Relationship Id="rId525" Type="http://schemas.openxmlformats.org/officeDocument/2006/relationships/customXml" Target="../ink/ink268.xml"/><Relationship Id="rId567" Type="http://schemas.openxmlformats.org/officeDocument/2006/relationships/customXml" Target="../ink/ink289.xml"/><Relationship Id="rId99" Type="http://schemas.openxmlformats.org/officeDocument/2006/relationships/image" Target="../media/image56.png"/><Relationship Id="rId122" Type="http://schemas.openxmlformats.org/officeDocument/2006/relationships/image" Target="../media/image66.png"/><Relationship Id="rId164" Type="http://schemas.openxmlformats.org/officeDocument/2006/relationships/image" Target="../media/image86.png"/><Relationship Id="rId371" Type="http://schemas.openxmlformats.org/officeDocument/2006/relationships/customXml" Target="../ink/ink191.xml"/><Relationship Id="rId427" Type="http://schemas.openxmlformats.org/officeDocument/2006/relationships/customXml" Target="../ink/ink219.xml"/><Relationship Id="rId469" Type="http://schemas.openxmlformats.org/officeDocument/2006/relationships/customXml" Target="../ink/ink240.xml"/><Relationship Id="rId634" Type="http://schemas.openxmlformats.org/officeDocument/2006/relationships/image" Target="../media/image318.png"/><Relationship Id="rId676" Type="http://schemas.openxmlformats.org/officeDocument/2006/relationships/image" Target="../media/image339.png"/><Relationship Id="rId26" Type="http://schemas.openxmlformats.org/officeDocument/2006/relationships/customXml" Target="../ink/ink13.xml"/><Relationship Id="rId231" Type="http://schemas.openxmlformats.org/officeDocument/2006/relationships/customXml" Target="../ink/ink121.xml"/><Relationship Id="rId273" Type="http://schemas.openxmlformats.org/officeDocument/2006/relationships/customXml" Target="../ink/ink142.xml"/><Relationship Id="rId329" Type="http://schemas.openxmlformats.org/officeDocument/2006/relationships/customXml" Target="../ink/ink170.xml"/><Relationship Id="rId480" Type="http://schemas.openxmlformats.org/officeDocument/2006/relationships/image" Target="../media/image241.png"/><Relationship Id="rId536" Type="http://schemas.openxmlformats.org/officeDocument/2006/relationships/image" Target="../media/image269.png"/><Relationship Id="rId701" Type="http://schemas.openxmlformats.org/officeDocument/2006/relationships/customXml" Target="../ink/ink356.xml"/><Relationship Id="rId68" Type="http://schemas.openxmlformats.org/officeDocument/2006/relationships/customXml" Target="../ink/ink34.xml"/><Relationship Id="rId133" Type="http://schemas.openxmlformats.org/officeDocument/2006/relationships/image" Target="../media/image71.png"/><Relationship Id="rId175" Type="http://schemas.openxmlformats.org/officeDocument/2006/relationships/customXml" Target="../ink/ink92.xml"/><Relationship Id="rId340" Type="http://schemas.openxmlformats.org/officeDocument/2006/relationships/image" Target="../media/image171.png"/><Relationship Id="rId578" Type="http://schemas.openxmlformats.org/officeDocument/2006/relationships/image" Target="../media/image290.png"/><Relationship Id="rId200" Type="http://schemas.openxmlformats.org/officeDocument/2006/relationships/customXml" Target="../ink/ink105.xml"/><Relationship Id="rId382" Type="http://schemas.openxmlformats.org/officeDocument/2006/relationships/image" Target="../media/image192.png"/><Relationship Id="rId438" Type="http://schemas.openxmlformats.org/officeDocument/2006/relationships/image" Target="../media/image220.png"/><Relationship Id="rId603" Type="http://schemas.openxmlformats.org/officeDocument/2006/relationships/customXml" Target="../ink/ink307.xml"/><Relationship Id="rId645" Type="http://schemas.openxmlformats.org/officeDocument/2006/relationships/customXml" Target="../ink/ink328.xml"/><Relationship Id="rId687" Type="http://schemas.openxmlformats.org/officeDocument/2006/relationships/customXml" Target="../ink/ink349.xml"/><Relationship Id="rId242" Type="http://schemas.openxmlformats.org/officeDocument/2006/relationships/image" Target="../media/image122.png"/><Relationship Id="rId284" Type="http://schemas.openxmlformats.org/officeDocument/2006/relationships/image" Target="../media/image143.png"/><Relationship Id="rId491" Type="http://schemas.openxmlformats.org/officeDocument/2006/relationships/customXml" Target="../ink/ink251.xml"/><Relationship Id="rId505" Type="http://schemas.openxmlformats.org/officeDocument/2006/relationships/customXml" Target="../ink/ink258.xml"/><Relationship Id="rId37" Type="http://schemas.openxmlformats.org/officeDocument/2006/relationships/image" Target="../media/image25.png"/><Relationship Id="rId79" Type="http://schemas.openxmlformats.org/officeDocument/2006/relationships/image" Target="../media/image46.png"/><Relationship Id="rId102" Type="http://schemas.openxmlformats.org/officeDocument/2006/relationships/customXml" Target="../ink/ink51.xml"/><Relationship Id="rId144" Type="http://schemas.openxmlformats.org/officeDocument/2006/relationships/customXml" Target="../ink/ink74.xml"/><Relationship Id="rId547" Type="http://schemas.openxmlformats.org/officeDocument/2006/relationships/customXml" Target="../ink/ink279.xml"/><Relationship Id="rId589" Type="http://schemas.openxmlformats.org/officeDocument/2006/relationships/customXml" Target="../ink/ink300.xml"/><Relationship Id="rId90" Type="http://schemas.openxmlformats.org/officeDocument/2006/relationships/customXml" Target="../ink/ink45.xml"/><Relationship Id="rId186" Type="http://schemas.openxmlformats.org/officeDocument/2006/relationships/image" Target="../media/image95.png"/><Relationship Id="rId351" Type="http://schemas.openxmlformats.org/officeDocument/2006/relationships/customXml" Target="../ink/ink181.xml"/><Relationship Id="rId393" Type="http://schemas.openxmlformats.org/officeDocument/2006/relationships/customXml" Target="../ink/ink202.xml"/><Relationship Id="rId407" Type="http://schemas.openxmlformats.org/officeDocument/2006/relationships/customXml" Target="../ink/ink209.xml"/><Relationship Id="rId449" Type="http://schemas.openxmlformats.org/officeDocument/2006/relationships/customXml" Target="../ink/ink230.xml"/><Relationship Id="rId614" Type="http://schemas.openxmlformats.org/officeDocument/2006/relationships/image" Target="../media/image308.png"/><Relationship Id="rId656" Type="http://schemas.openxmlformats.org/officeDocument/2006/relationships/image" Target="../media/image329.png"/><Relationship Id="rId211" Type="http://schemas.openxmlformats.org/officeDocument/2006/relationships/customXml" Target="../ink/ink111.xml"/><Relationship Id="rId253" Type="http://schemas.openxmlformats.org/officeDocument/2006/relationships/customXml" Target="../ink/ink132.xml"/><Relationship Id="rId295" Type="http://schemas.openxmlformats.org/officeDocument/2006/relationships/customXml" Target="../ink/ink153.xml"/><Relationship Id="rId309" Type="http://schemas.openxmlformats.org/officeDocument/2006/relationships/customXml" Target="../ink/ink160.xml"/><Relationship Id="rId460" Type="http://schemas.openxmlformats.org/officeDocument/2006/relationships/image" Target="../media/image231.png"/><Relationship Id="rId516" Type="http://schemas.openxmlformats.org/officeDocument/2006/relationships/image" Target="../media/image259.png"/><Relationship Id="rId698" Type="http://schemas.openxmlformats.org/officeDocument/2006/relationships/image" Target="../media/image350.png"/><Relationship Id="rId48" Type="http://schemas.openxmlformats.org/officeDocument/2006/relationships/customXml" Target="../ink/ink24.xml"/><Relationship Id="rId113" Type="http://schemas.openxmlformats.org/officeDocument/2006/relationships/image" Target="../media/image63.png"/><Relationship Id="rId320" Type="http://schemas.openxmlformats.org/officeDocument/2006/relationships/image" Target="../media/image161.png"/><Relationship Id="rId558" Type="http://schemas.openxmlformats.org/officeDocument/2006/relationships/image" Target="../media/image280.png"/><Relationship Id="rId155" Type="http://schemas.openxmlformats.org/officeDocument/2006/relationships/customXml" Target="../ink/ink80.xml"/><Relationship Id="rId197" Type="http://schemas.openxmlformats.org/officeDocument/2006/relationships/customXml" Target="../ink/ink103.xml"/><Relationship Id="rId362" Type="http://schemas.openxmlformats.org/officeDocument/2006/relationships/image" Target="../media/image182.png"/><Relationship Id="rId418" Type="http://schemas.openxmlformats.org/officeDocument/2006/relationships/image" Target="../media/image210.png"/><Relationship Id="rId625" Type="http://schemas.openxmlformats.org/officeDocument/2006/relationships/customXml" Target="../ink/ink318.xml"/><Relationship Id="rId222" Type="http://schemas.openxmlformats.org/officeDocument/2006/relationships/image" Target="../media/image112.png"/><Relationship Id="rId264" Type="http://schemas.openxmlformats.org/officeDocument/2006/relationships/image" Target="../media/image133.png"/><Relationship Id="rId471" Type="http://schemas.openxmlformats.org/officeDocument/2006/relationships/customXml" Target="../ink/ink241.xml"/><Relationship Id="rId667" Type="http://schemas.openxmlformats.org/officeDocument/2006/relationships/customXml" Target="../ink/ink339.xml"/><Relationship Id="rId17" Type="http://schemas.openxmlformats.org/officeDocument/2006/relationships/image" Target="../media/image15.png"/><Relationship Id="rId59" Type="http://schemas.openxmlformats.org/officeDocument/2006/relationships/image" Target="../media/image36.png"/><Relationship Id="rId124" Type="http://schemas.openxmlformats.org/officeDocument/2006/relationships/image" Target="../media/image67.png"/><Relationship Id="rId527" Type="http://schemas.openxmlformats.org/officeDocument/2006/relationships/customXml" Target="../ink/ink269.xml"/><Relationship Id="rId569" Type="http://schemas.openxmlformats.org/officeDocument/2006/relationships/customXml" Target="../ink/ink290.xml"/><Relationship Id="rId70" Type="http://schemas.openxmlformats.org/officeDocument/2006/relationships/customXml" Target="../ink/ink35.xml"/><Relationship Id="rId166" Type="http://schemas.openxmlformats.org/officeDocument/2006/relationships/image" Target="../media/image87.png"/><Relationship Id="rId331" Type="http://schemas.openxmlformats.org/officeDocument/2006/relationships/customXml" Target="../ink/ink171.xml"/><Relationship Id="rId373" Type="http://schemas.openxmlformats.org/officeDocument/2006/relationships/customXml" Target="../ink/ink192.xml"/><Relationship Id="rId429" Type="http://schemas.openxmlformats.org/officeDocument/2006/relationships/customXml" Target="../ink/ink220.xml"/><Relationship Id="rId580" Type="http://schemas.openxmlformats.org/officeDocument/2006/relationships/image" Target="../media/image291.png"/><Relationship Id="rId636" Type="http://schemas.openxmlformats.org/officeDocument/2006/relationships/image" Target="../media/image319.png"/><Relationship Id="rId1" Type="http://schemas.openxmlformats.org/officeDocument/2006/relationships/slideLayout" Target="../slideLayouts/slideLayout6.xml"/><Relationship Id="rId233" Type="http://schemas.openxmlformats.org/officeDocument/2006/relationships/customXml" Target="../ink/ink122.xml"/><Relationship Id="rId440" Type="http://schemas.openxmlformats.org/officeDocument/2006/relationships/image" Target="../media/image221.png"/><Relationship Id="rId678" Type="http://schemas.openxmlformats.org/officeDocument/2006/relationships/image" Target="../media/image340.png"/><Relationship Id="rId28" Type="http://schemas.openxmlformats.org/officeDocument/2006/relationships/customXml" Target="../ink/ink14.xml"/><Relationship Id="rId275" Type="http://schemas.openxmlformats.org/officeDocument/2006/relationships/customXml" Target="../ink/ink143.xml"/><Relationship Id="rId300" Type="http://schemas.openxmlformats.org/officeDocument/2006/relationships/image" Target="../media/image151.png"/><Relationship Id="rId482" Type="http://schemas.openxmlformats.org/officeDocument/2006/relationships/image" Target="../media/image242.png"/><Relationship Id="rId538" Type="http://schemas.openxmlformats.org/officeDocument/2006/relationships/image" Target="../media/image270.png"/><Relationship Id="rId703" Type="http://schemas.openxmlformats.org/officeDocument/2006/relationships/customXml" Target="../ink/ink357.xml"/><Relationship Id="rId81" Type="http://schemas.openxmlformats.org/officeDocument/2006/relationships/image" Target="../media/image47.png"/><Relationship Id="rId135" Type="http://schemas.openxmlformats.org/officeDocument/2006/relationships/image" Target="../media/image72.png"/><Relationship Id="rId177" Type="http://schemas.openxmlformats.org/officeDocument/2006/relationships/customXml" Target="../ink/ink93.xml"/><Relationship Id="rId342" Type="http://schemas.openxmlformats.org/officeDocument/2006/relationships/image" Target="../media/image172.png"/><Relationship Id="rId384" Type="http://schemas.openxmlformats.org/officeDocument/2006/relationships/image" Target="../media/image193.png"/><Relationship Id="rId591" Type="http://schemas.openxmlformats.org/officeDocument/2006/relationships/customXml" Target="../ink/ink301.xml"/><Relationship Id="rId605" Type="http://schemas.openxmlformats.org/officeDocument/2006/relationships/customXml" Target="../ink/ink308.xml"/><Relationship Id="rId202" Type="http://schemas.openxmlformats.org/officeDocument/2006/relationships/image" Target="../media/image102.png"/><Relationship Id="rId244" Type="http://schemas.openxmlformats.org/officeDocument/2006/relationships/image" Target="../media/image123.png"/><Relationship Id="rId647" Type="http://schemas.openxmlformats.org/officeDocument/2006/relationships/customXml" Target="../ink/ink329.xml"/><Relationship Id="rId689" Type="http://schemas.openxmlformats.org/officeDocument/2006/relationships/customXml" Target="../ink/ink350.xml"/><Relationship Id="rId39" Type="http://schemas.openxmlformats.org/officeDocument/2006/relationships/image" Target="../media/image26.png"/><Relationship Id="rId286" Type="http://schemas.openxmlformats.org/officeDocument/2006/relationships/image" Target="../media/image144.png"/><Relationship Id="rId451" Type="http://schemas.openxmlformats.org/officeDocument/2006/relationships/customXml" Target="../ink/ink231.xml"/><Relationship Id="rId493" Type="http://schemas.openxmlformats.org/officeDocument/2006/relationships/customXml" Target="../ink/ink252.xml"/><Relationship Id="rId507" Type="http://schemas.openxmlformats.org/officeDocument/2006/relationships/customXml" Target="../ink/ink259.xml"/><Relationship Id="rId549" Type="http://schemas.openxmlformats.org/officeDocument/2006/relationships/customXml" Target="../ink/ink280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5.xml"/><Relationship Id="rId188" Type="http://schemas.openxmlformats.org/officeDocument/2006/relationships/image" Target="../media/image96.png"/><Relationship Id="rId311" Type="http://schemas.openxmlformats.org/officeDocument/2006/relationships/customXml" Target="../ink/ink161.xml"/><Relationship Id="rId353" Type="http://schemas.openxmlformats.org/officeDocument/2006/relationships/customXml" Target="../ink/ink182.xml"/><Relationship Id="rId395" Type="http://schemas.openxmlformats.org/officeDocument/2006/relationships/customXml" Target="../ink/ink203.xml"/><Relationship Id="rId409" Type="http://schemas.openxmlformats.org/officeDocument/2006/relationships/customXml" Target="../ink/ink210.xml"/><Relationship Id="rId560" Type="http://schemas.openxmlformats.org/officeDocument/2006/relationships/image" Target="../media/image281.png"/><Relationship Id="rId92" Type="http://schemas.openxmlformats.org/officeDocument/2006/relationships/customXml" Target="../ink/ink46.xml"/><Relationship Id="rId213" Type="http://schemas.openxmlformats.org/officeDocument/2006/relationships/customXml" Target="../ink/ink112.xml"/><Relationship Id="rId420" Type="http://schemas.openxmlformats.org/officeDocument/2006/relationships/image" Target="../media/image211.png"/><Relationship Id="rId616" Type="http://schemas.openxmlformats.org/officeDocument/2006/relationships/image" Target="../media/image309.png"/><Relationship Id="rId658" Type="http://schemas.openxmlformats.org/officeDocument/2006/relationships/image" Target="../media/image330.png"/><Relationship Id="rId255" Type="http://schemas.openxmlformats.org/officeDocument/2006/relationships/customXml" Target="../ink/ink133.xml"/><Relationship Id="rId297" Type="http://schemas.openxmlformats.org/officeDocument/2006/relationships/customXml" Target="../ink/ink154.xml"/><Relationship Id="rId462" Type="http://schemas.openxmlformats.org/officeDocument/2006/relationships/image" Target="../media/image232.png"/><Relationship Id="rId518" Type="http://schemas.openxmlformats.org/officeDocument/2006/relationships/image" Target="../media/image260.png"/><Relationship Id="rId115" Type="http://schemas.openxmlformats.org/officeDocument/2006/relationships/image" Target="../media/image64.png"/><Relationship Id="rId157" Type="http://schemas.openxmlformats.org/officeDocument/2006/relationships/customXml" Target="../ink/ink81.xml"/><Relationship Id="rId322" Type="http://schemas.openxmlformats.org/officeDocument/2006/relationships/image" Target="../media/image162.png"/><Relationship Id="rId364" Type="http://schemas.openxmlformats.org/officeDocument/2006/relationships/image" Target="../media/image183.png"/><Relationship Id="rId61" Type="http://schemas.openxmlformats.org/officeDocument/2006/relationships/image" Target="../media/image37.png"/><Relationship Id="rId199" Type="http://schemas.openxmlformats.org/officeDocument/2006/relationships/customXml" Target="../ink/ink104.xml"/><Relationship Id="rId571" Type="http://schemas.openxmlformats.org/officeDocument/2006/relationships/customXml" Target="../ink/ink291.xml"/><Relationship Id="rId627" Type="http://schemas.openxmlformats.org/officeDocument/2006/relationships/customXml" Target="../ink/ink319.xml"/><Relationship Id="rId669" Type="http://schemas.openxmlformats.org/officeDocument/2006/relationships/customXml" Target="../ink/ink3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206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F.Y. </a:t>
            </a: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B.Com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en-US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Sem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-II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&amp; Statistical Techniques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Remedial Lecture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</a:t>
            </a:r>
            <a:r>
              <a:rPr lang="en-US" sz="4800" b="1" baseline="30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</a:t>
            </a: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February 2020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9.00 a.m. to 10.30. a.m.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     </a:t>
            </a:r>
            <a:r>
              <a:rPr lang="en-US" sz="4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Amitha</a:t>
            </a: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 Rao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Strength of Relationship</a:t>
            </a:r>
          </a:p>
        </p:txBody>
      </p:sp>
      <p:sp>
        <p:nvSpPr>
          <p:cNvPr id="12291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How can we describe the strength of the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relationship?</a:t>
            </a:r>
          </a:p>
          <a:p>
            <a:pPr eaLnBrk="1" hangingPunct="1"/>
            <a:r>
              <a:rPr lang="en-US" sz="2400" dirty="0"/>
              <a:t>A number between -1 and +1 that indicates the relationship between two variables.</a:t>
            </a:r>
          </a:p>
          <a:p>
            <a:pPr eaLnBrk="1" hangingPunct="1"/>
            <a:r>
              <a:rPr lang="en-US" dirty="0"/>
              <a:t>The sign (- or +) indicates the direction of the relationship.</a:t>
            </a:r>
          </a:p>
          <a:p>
            <a:pPr eaLnBrk="1" hangingPunct="1"/>
            <a:r>
              <a:rPr lang="en-US" dirty="0"/>
              <a:t>The number indicates the strength of the relationship.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8250" y="2279650"/>
            <a:ext cx="23495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90838" y="2774950"/>
            <a:ext cx="3865562" cy="1939925"/>
            <a:chOff x="1821" y="1748"/>
            <a:chExt cx="2435" cy="1222"/>
          </a:xfrm>
        </p:grpSpPr>
        <p:sp>
          <p:nvSpPr>
            <p:cNvPr id="10243" name="Freeform 3"/>
            <p:cNvSpPr>
              <a:spLocks/>
            </p:cNvSpPr>
            <p:nvPr/>
          </p:nvSpPr>
          <p:spPr bwMode="auto">
            <a:xfrm>
              <a:off x="1821" y="1748"/>
              <a:ext cx="2435" cy="1222"/>
            </a:xfrm>
            <a:custGeom>
              <a:avLst/>
              <a:gdLst/>
              <a:ahLst/>
              <a:cxnLst>
                <a:cxn ang="0">
                  <a:pos x="1368" y="214"/>
                </a:cxn>
                <a:cxn ang="0">
                  <a:pos x="1215" y="8"/>
                </a:cxn>
                <a:cxn ang="0">
                  <a:pos x="1022" y="283"/>
                </a:cxn>
                <a:cxn ang="0">
                  <a:pos x="624" y="2"/>
                </a:cxn>
                <a:cxn ang="0">
                  <a:pos x="657" y="304"/>
                </a:cxn>
                <a:cxn ang="0">
                  <a:pos x="194" y="236"/>
                </a:cxn>
                <a:cxn ang="0">
                  <a:pos x="446" y="525"/>
                </a:cxn>
                <a:cxn ang="0">
                  <a:pos x="0" y="518"/>
                </a:cxn>
                <a:cxn ang="0">
                  <a:pos x="325" y="765"/>
                </a:cxn>
                <a:cxn ang="0">
                  <a:pos x="67" y="882"/>
                </a:cxn>
                <a:cxn ang="0">
                  <a:pos x="443" y="993"/>
                </a:cxn>
                <a:cxn ang="0">
                  <a:pos x="406" y="1221"/>
                </a:cxn>
                <a:cxn ang="0">
                  <a:pos x="740" y="1049"/>
                </a:cxn>
                <a:cxn ang="0">
                  <a:pos x="844" y="1183"/>
                </a:cxn>
                <a:cxn ang="0">
                  <a:pos x="1005" y="1053"/>
                </a:cxn>
                <a:cxn ang="0">
                  <a:pos x="1173" y="1194"/>
                </a:cxn>
                <a:cxn ang="0">
                  <a:pos x="1277" y="1011"/>
                </a:cxn>
                <a:cxn ang="0">
                  <a:pos x="1555" y="1173"/>
                </a:cxn>
                <a:cxn ang="0">
                  <a:pos x="1567" y="962"/>
                </a:cxn>
                <a:cxn ang="0">
                  <a:pos x="2008" y="1149"/>
                </a:cxn>
                <a:cxn ang="0">
                  <a:pos x="1785" y="866"/>
                </a:cxn>
                <a:cxn ang="0">
                  <a:pos x="2005" y="842"/>
                </a:cxn>
                <a:cxn ang="0">
                  <a:pos x="1893" y="685"/>
                </a:cxn>
                <a:cxn ang="0">
                  <a:pos x="2434" y="608"/>
                </a:cxn>
                <a:cxn ang="0">
                  <a:pos x="1870" y="477"/>
                </a:cxn>
                <a:cxn ang="0">
                  <a:pos x="2095" y="289"/>
                </a:cxn>
                <a:cxn ang="0">
                  <a:pos x="1680" y="383"/>
                </a:cxn>
                <a:cxn ang="0">
                  <a:pos x="1793" y="0"/>
                </a:cxn>
                <a:cxn ang="0">
                  <a:pos x="1368" y="214"/>
                </a:cxn>
              </a:cxnLst>
              <a:rect l="0" t="0" r="r" b="b"/>
              <a:pathLst>
                <a:path w="2435" h="1222">
                  <a:moveTo>
                    <a:pt x="1368" y="214"/>
                  </a:moveTo>
                  <a:lnTo>
                    <a:pt x="1215" y="8"/>
                  </a:lnTo>
                  <a:lnTo>
                    <a:pt x="1022" y="283"/>
                  </a:lnTo>
                  <a:lnTo>
                    <a:pt x="624" y="2"/>
                  </a:lnTo>
                  <a:lnTo>
                    <a:pt x="657" y="304"/>
                  </a:lnTo>
                  <a:lnTo>
                    <a:pt x="194" y="236"/>
                  </a:lnTo>
                  <a:lnTo>
                    <a:pt x="446" y="525"/>
                  </a:lnTo>
                  <a:lnTo>
                    <a:pt x="0" y="518"/>
                  </a:lnTo>
                  <a:lnTo>
                    <a:pt x="325" y="765"/>
                  </a:lnTo>
                  <a:lnTo>
                    <a:pt x="67" y="882"/>
                  </a:lnTo>
                  <a:lnTo>
                    <a:pt x="443" y="993"/>
                  </a:lnTo>
                  <a:lnTo>
                    <a:pt x="406" y="1221"/>
                  </a:lnTo>
                  <a:lnTo>
                    <a:pt x="740" y="1049"/>
                  </a:lnTo>
                  <a:lnTo>
                    <a:pt x="844" y="1183"/>
                  </a:lnTo>
                  <a:lnTo>
                    <a:pt x="1005" y="1053"/>
                  </a:lnTo>
                  <a:lnTo>
                    <a:pt x="1173" y="1194"/>
                  </a:lnTo>
                  <a:lnTo>
                    <a:pt x="1277" y="1011"/>
                  </a:lnTo>
                  <a:lnTo>
                    <a:pt x="1555" y="1173"/>
                  </a:lnTo>
                  <a:lnTo>
                    <a:pt x="1567" y="962"/>
                  </a:lnTo>
                  <a:lnTo>
                    <a:pt x="2008" y="1149"/>
                  </a:lnTo>
                  <a:lnTo>
                    <a:pt x="1785" y="866"/>
                  </a:lnTo>
                  <a:lnTo>
                    <a:pt x="2005" y="842"/>
                  </a:lnTo>
                  <a:lnTo>
                    <a:pt x="1893" y="685"/>
                  </a:lnTo>
                  <a:lnTo>
                    <a:pt x="2434" y="608"/>
                  </a:lnTo>
                  <a:lnTo>
                    <a:pt x="1870" y="477"/>
                  </a:lnTo>
                  <a:lnTo>
                    <a:pt x="2095" y="289"/>
                  </a:lnTo>
                  <a:lnTo>
                    <a:pt x="1680" y="383"/>
                  </a:lnTo>
                  <a:lnTo>
                    <a:pt x="1793" y="0"/>
                  </a:lnTo>
                  <a:lnTo>
                    <a:pt x="1368" y="214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 rot="720000">
              <a:off x="2452" y="2091"/>
              <a:ext cx="975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6477000" cy="7620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 Time-Series Components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430588" y="3429000"/>
            <a:ext cx="2970212" cy="64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</a:rPr>
              <a:t>Time-Series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477000" y="2438400"/>
            <a:ext cx="19018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accent1"/>
                </a:solidFill>
              </a:rPr>
              <a:t>Cyclical</a:t>
            </a:r>
          </a:p>
        </p:txBody>
      </p:sp>
      <p:pic>
        <p:nvPicPr>
          <p:cNvPr id="10249" name="Picture 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565650"/>
            <a:ext cx="304800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867400" y="4572000"/>
            <a:ext cx="2743200" cy="132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9800"/>
                </a:solidFill>
              </a:rPr>
              <a:t>Random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9800"/>
                </a:solidFill>
              </a:rPr>
              <a:t>(Irregular)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57200" y="2438400"/>
            <a:ext cx="3048000" cy="58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23D42"/>
                </a:solidFill>
              </a:rPr>
              <a:t>Secular Trend</a:t>
            </a:r>
          </a:p>
        </p:txBody>
      </p:sp>
      <p:pic>
        <p:nvPicPr>
          <p:cNvPr id="10253" name="Picture 13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9450" y="4565650"/>
            <a:ext cx="25971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838200" y="4800600"/>
            <a:ext cx="20542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5757"/>
                </a:solidFill>
              </a:rPr>
              <a:t>Seasonal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F16D381F-2627-418A-93FA-0090B866F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19400" y="990600"/>
            <a:ext cx="150876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</a:t>
            </a:r>
            <a:r>
              <a:rPr lang="en-US" sz="1800" dirty="0"/>
              <a:t>When Quantitative data is arranged in the order of their occurrence or historical order or chronological order, the resulting statistical series is ‘Time Series’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Secular Trend Component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763000" cy="5181600"/>
          </a:xfrm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Overall Upward or Downward Movement</a:t>
            </a:r>
          </a:p>
          <a:p>
            <a:pPr>
              <a:buFontTx/>
              <a:buChar char="•"/>
            </a:pPr>
            <a:r>
              <a:rPr lang="en-US" dirty="0"/>
              <a:t>Data Taken Over a Period of Years</a:t>
            </a:r>
          </a:p>
          <a:p>
            <a:pPr>
              <a:buFontTx/>
              <a:buChar char="•"/>
            </a:pPr>
            <a:r>
              <a:rPr lang="en-US" dirty="0"/>
              <a:t>Long term movement of the data</a:t>
            </a:r>
          </a:p>
          <a:p>
            <a:pPr>
              <a:buFontTx/>
              <a:buChar char="•"/>
            </a:pPr>
            <a:endParaRPr lang="en-US" dirty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905000" y="3516313"/>
            <a:ext cx="0" cy="2351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992313" y="5943600"/>
            <a:ext cx="547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915988" y="3354388"/>
            <a:ext cx="14446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Sales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164388" y="5945188"/>
            <a:ext cx="14446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Time 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2381250" y="3803650"/>
            <a:ext cx="5526088" cy="1309688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V="1">
            <a:off x="1830388" y="4192588"/>
            <a:ext cx="1141412" cy="1446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3135313" y="4278313"/>
            <a:ext cx="979487" cy="6746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4192588" y="3887788"/>
            <a:ext cx="1141412" cy="1217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5421313" y="3973513"/>
            <a:ext cx="979487" cy="979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V="1">
            <a:off x="6402388" y="2820988"/>
            <a:ext cx="1141412" cy="2208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1752600" y="54864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2895600" y="40386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4038600" y="49530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5181600" y="37338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6324600" y="48768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Oval 19"/>
          <p:cNvSpPr>
            <a:spLocks noChangeArrowheads="1"/>
          </p:cNvSpPr>
          <p:nvPr/>
        </p:nvSpPr>
        <p:spPr bwMode="auto">
          <a:xfrm>
            <a:off x="7391400" y="26670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 rot="20940000">
            <a:off x="7165975" y="3352800"/>
            <a:ext cx="1978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Upward trend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/>
              <a:t>Cyclical Component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763000" cy="4114800"/>
          </a:xfrm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Upward or Downward Swings</a:t>
            </a:r>
          </a:p>
          <a:p>
            <a:pPr>
              <a:buFontTx/>
              <a:buChar char="•"/>
            </a:pPr>
            <a:r>
              <a:rPr lang="en-US"/>
              <a:t>May Vary in Length</a:t>
            </a:r>
          </a:p>
          <a:p>
            <a:pPr>
              <a:buFontTx/>
              <a:buChar char="•"/>
            </a:pPr>
            <a:r>
              <a:rPr lang="en-US"/>
              <a:t>Usually Lasts 2 - 10 Years</a:t>
            </a:r>
          </a:p>
          <a:p>
            <a:pPr>
              <a:buFontTx/>
              <a:buChar char="•"/>
            </a:pPr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905000" y="3821113"/>
            <a:ext cx="0" cy="2490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992313" y="6248400"/>
            <a:ext cx="547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915988" y="3659188"/>
            <a:ext cx="14446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Sales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7697788" y="6097588"/>
            <a:ext cx="14446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Time 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1830388" y="4421188"/>
            <a:ext cx="1293812" cy="1522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3201988" y="4497388"/>
            <a:ext cx="912812" cy="760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4273550" y="4121150"/>
            <a:ext cx="979488" cy="1284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5421313" y="4278313"/>
            <a:ext cx="979487" cy="979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6557963" y="3276600"/>
            <a:ext cx="984250" cy="2051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1752600" y="57912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2971800" y="43434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4038600" y="51816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6"/>
          <p:cNvSpPr>
            <a:spLocks noChangeArrowheads="1"/>
          </p:cNvSpPr>
          <p:nvPr/>
        </p:nvSpPr>
        <p:spPr bwMode="auto">
          <a:xfrm>
            <a:off x="5181600" y="40386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6324600" y="51054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7391400" y="31242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3227388" y="4029075"/>
            <a:ext cx="2039937" cy="390525"/>
          </a:xfrm>
          <a:custGeom>
            <a:avLst/>
            <a:gdLst/>
            <a:ahLst/>
            <a:cxnLst>
              <a:cxn ang="0">
                <a:pos x="1284" y="54"/>
              </a:cxn>
              <a:cxn ang="0">
                <a:pos x="1273" y="27"/>
              </a:cxn>
              <a:cxn ang="0">
                <a:pos x="1247" y="9"/>
              </a:cxn>
              <a:cxn ang="0">
                <a:pos x="1210" y="0"/>
              </a:cxn>
              <a:cxn ang="0">
                <a:pos x="1167" y="0"/>
              </a:cxn>
              <a:cxn ang="0">
                <a:pos x="727" y="62"/>
              </a:cxn>
              <a:cxn ang="0">
                <a:pos x="684" y="62"/>
              </a:cxn>
              <a:cxn ang="0">
                <a:pos x="647" y="54"/>
              </a:cxn>
              <a:cxn ang="0">
                <a:pos x="621" y="36"/>
              </a:cxn>
              <a:cxn ang="0">
                <a:pos x="610" y="9"/>
              </a:cxn>
              <a:cxn ang="0">
                <a:pos x="605" y="40"/>
              </a:cxn>
              <a:cxn ang="0">
                <a:pos x="589" y="67"/>
              </a:cxn>
              <a:cxn ang="0">
                <a:pos x="557" y="85"/>
              </a:cxn>
              <a:cxn ang="0">
                <a:pos x="514" y="98"/>
              </a:cxn>
              <a:cxn ang="0">
                <a:pos x="95" y="156"/>
              </a:cxn>
              <a:cxn ang="0">
                <a:pos x="53" y="169"/>
              </a:cxn>
              <a:cxn ang="0">
                <a:pos x="26" y="187"/>
              </a:cxn>
              <a:cxn ang="0">
                <a:pos x="5" y="214"/>
              </a:cxn>
              <a:cxn ang="0">
                <a:pos x="0" y="245"/>
              </a:cxn>
            </a:cxnLst>
            <a:rect l="0" t="0" r="r" b="b"/>
            <a:pathLst>
              <a:path w="1285" h="246">
                <a:moveTo>
                  <a:pt x="1284" y="54"/>
                </a:moveTo>
                <a:lnTo>
                  <a:pt x="1273" y="27"/>
                </a:lnTo>
                <a:lnTo>
                  <a:pt x="1247" y="9"/>
                </a:lnTo>
                <a:lnTo>
                  <a:pt x="1210" y="0"/>
                </a:lnTo>
                <a:lnTo>
                  <a:pt x="1167" y="0"/>
                </a:lnTo>
                <a:lnTo>
                  <a:pt x="727" y="62"/>
                </a:lnTo>
                <a:lnTo>
                  <a:pt x="684" y="62"/>
                </a:lnTo>
                <a:lnTo>
                  <a:pt x="647" y="54"/>
                </a:lnTo>
                <a:lnTo>
                  <a:pt x="621" y="36"/>
                </a:lnTo>
                <a:lnTo>
                  <a:pt x="610" y="9"/>
                </a:lnTo>
                <a:lnTo>
                  <a:pt x="605" y="40"/>
                </a:lnTo>
                <a:lnTo>
                  <a:pt x="589" y="67"/>
                </a:lnTo>
                <a:lnTo>
                  <a:pt x="557" y="85"/>
                </a:lnTo>
                <a:lnTo>
                  <a:pt x="514" y="98"/>
                </a:lnTo>
                <a:lnTo>
                  <a:pt x="95" y="156"/>
                </a:lnTo>
                <a:lnTo>
                  <a:pt x="53" y="169"/>
                </a:lnTo>
                <a:lnTo>
                  <a:pt x="26" y="187"/>
                </a:lnTo>
                <a:lnTo>
                  <a:pt x="5" y="214"/>
                </a:lnTo>
                <a:lnTo>
                  <a:pt x="0" y="245"/>
                </a:lnTo>
              </a:path>
            </a:pathLst>
          </a:custGeom>
          <a:noFill/>
          <a:ln w="12700" cap="rnd" cmpd="sng">
            <a:solidFill>
              <a:srgbClr val="A7FFA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21000000">
            <a:off x="3659188" y="3659188"/>
            <a:ext cx="11398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A7FFA7"/>
                </a:solidFill>
              </a:rPr>
              <a:t>Cycle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3550" y="80852"/>
            <a:ext cx="8375650" cy="1208197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Seasonal Component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441449"/>
            <a:ext cx="8375650" cy="4502151"/>
          </a:xfrm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/>
              <a:t>Upward or Downward Swings</a:t>
            </a:r>
          </a:p>
          <a:p>
            <a:pPr>
              <a:buFontTx/>
              <a:buChar char="•"/>
            </a:pPr>
            <a:r>
              <a:rPr lang="en-US" dirty="0"/>
              <a:t>Regular Patterns</a:t>
            </a:r>
          </a:p>
          <a:p>
            <a:pPr>
              <a:buFontTx/>
              <a:buChar char="•"/>
            </a:pPr>
            <a:r>
              <a:rPr lang="en-US" dirty="0"/>
              <a:t>Observed Within 1 Year</a:t>
            </a:r>
          </a:p>
          <a:p>
            <a:pPr>
              <a:buFontTx/>
              <a:buChar char="•"/>
            </a:pPr>
            <a:endParaRPr lang="en-US" dirty="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905000" y="3821113"/>
            <a:ext cx="0" cy="2351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992313" y="6248400"/>
            <a:ext cx="547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915988" y="3659188"/>
            <a:ext cx="14446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Sales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049588" y="6173788"/>
            <a:ext cx="44926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Time (Monthly or Quarterly) 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06588" y="4497388"/>
            <a:ext cx="1217612" cy="13700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201988" y="4497388"/>
            <a:ext cx="1065212" cy="912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4271963" y="4191000"/>
            <a:ext cx="1060450" cy="1212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5335588" y="4116388"/>
            <a:ext cx="1065212" cy="1141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6478588" y="3201988"/>
            <a:ext cx="1065212" cy="2055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1752600" y="57912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2971800" y="43434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4038600" y="51816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5181600" y="40386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6324600" y="51054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7391400" y="3124200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 rot="21000000">
            <a:off x="3354388" y="3506788"/>
            <a:ext cx="15652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A7FFA7"/>
                </a:solidFill>
              </a:rPr>
              <a:t>Winter</a:t>
            </a: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211513" y="4049713"/>
            <a:ext cx="750887" cy="293687"/>
          </a:xfrm>
          <a:prstGeom prst="line">
            <a:avLst/>
          </a:prstGeom>
          <a:noFill/>
          <a:ln w="25400">
            <a:solidFill>
              <a:srgbClr val="A7FFA7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V="1">
            <a:off x="4578350" y="3282950"/>
            <a:ext cx="2503488" cy="674688"/>
          </a:xfrm>
          <a:prstGeom prst="line">
            <a:avLst/>
          </a:prstGeom>
          <a:noFill/>
          <a:ln w="25400">
            <a:solidFill>
              <a:srgbClr val="A7FFA7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Random or Irregular Component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en-US" dirty="0"/>
              <a:t>Erratic, Nonsystematic, Random, ‘Residual’ Fluctuations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dirty="0"/>
              <a:t>Due to Random Variations of 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Nature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Accidents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dirty="0"/>
              <a:t>Short Duration and Non-repeating</a:t>
            </a:r>
          </a:p>
        </p:txBody>
      </p:sp>
      <p:graphicFrame>
        <p:nvGraphicFramePr>
          <p:cNvPr id="86016" name="Object 102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91200" y="4267200"/>
          <a:ext cx="252730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527200" imgH="1233360" progId="">
                  <p:embed/>
                </p:oleObj>
              </mc:Choice>
              <mc:Fallback>
                <p:oleObj name="Clip" r:id="rId3" imgW="2527200" imgH="1233360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267200"/>
                        <a:ext cx="2527300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6792913" y="4876800"/>
            <a:ext cx="522287" cy="0"/>
          </a:xfrm>
          <a:prstGeom prst="line">
            <a:avLst/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Moving Average Example Solution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58789" y="1981200"/>
            <a:ext cx="5103811" cy="3444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pitchFamily="34" charset="0"/>
              </a:rPr>
              <a:t>Year</a:t>
            </a:r>
            <a:r>
              <a:rPr lang="en-US" sz="2800" dirty="0">
                <a:solidFill>
                  <a:srgbClr val="A7FFA7"/>
                </a:solidFill>
                <a:latin typeface="Arial" pitchFamily="34" charset="0"/>
              </a:rPr>
              <a:t>	   </a:t>
            </a:r>
            <a:r>
              <a:rPr lang="en-US" sz="2800" b="1" dirty="0">
                <a:latin typeface="Arial" pitchFamily="34" charset="0"/>
              </a:rPr>
              <a:t>Response</a:t>
            </a:r>
            <a:r>
              <a:rPr lang="en-US" sz="2800" dirty="0">
                <a:solidFill>
                  <a:srgbClr val="A7FFA7"/>
                </a:solidFill>
                <a:latin typeface="Arial" pitchFamily="34" charset="0"/>
              </a:rPr>
              <a:t>   </a:t>
            </a:r>
            <a:r>
              <a:rPr lang="en-US" sz="2800" dirty="0">
                <a:solidFill>
                  <a:schemeClr val="hlink"/>
                </a:solidFill>
                <a:latin typeface="Arial" pitchFamily="34" charset="0"/>
              </a:rPr>
              <a:t>Moving					    </a:t>
            </a:r>
            <a:r>
              <a:rPr lang="en-US" sz="2800" dirty="0" err="1">
                <a:solidFill>
                  <a:schemeClr val="hlink"/>
                </a:solidFill>
                <a:latin typeface="Arial" pitchFamily="34" charset="0"/>
              </a:rPr>
              <a:t>Avg</a:t>
            </a:r>
            <a:endParaRPr lang="en-US" sz="2800" dirty="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Arial" pitchFamily="34" charset="0"/>
              </a:rPr>
              <a:t>1994	        </a:t>
            </a:r>
            <a:r>
              <a:rPr lang="en-US" b="1" dirty="0">
                <a:latin typeface="Arial" pitchFamily="34" charset="0"/>
              </a:rPr>
              <a:t>2		        NA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1995	        5		        3 		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1996	        2	                      3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1997	        2		        3.67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1998	        7		        5		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1999	        6</a:t>
            </a:r>
            <a:r>
              <a:rPr lang="en-US" dirty="0">
                <a:solidFill>
                  <a:srgbClr val="A7FFA7"/>
                </a:solidFill>
                <a:latin typeface="Arial" pitchFamily="34" charset="0"/>
              </a:rPr>
              <a:t>	</a:t>
            </a:r>
            <a:r>
              <a:rPr lang="en-US" dirty="0">
                <a:latin typeface="Arial" pitchFamily="34" charset="0"/>
              </a:rPr>
              <a:t>	        </a:t>
            </a:r>
            <a:r>
              <a:rPr lang="en-US" dirty="0">
                <a:solidFill>
                  <a:schemeClr val="hlink"/>
                </a:solidFill>
                <a:latin typeface="Arial" pitchFamily="34" charset="0"/>
              </a:rPr>
              <a:t>NA</a:t>
            </a:r>
          </a:p>
        </p:txBody>
      </p:sp>
      <p:sp>
        <p:nvSpPr>
          <p:cNvPr id="26630" name="Freeform 6"/>
          <p:cNvSpPr>
            <a:spLocks/>
          </p:cNvSpPr>
          <p:nvPr/>
        </p:nvSpPr>
        <p:spPr bwMode="auto">
          <a:xfrm>
            <a:off x="2439988" y="2746375"/>
            <a:ext cx="534987" cy="152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" y="0"/>
              </a:cxn>
              <a:cxn ang="0">
                <a:pos x="66" y="4"/>
              </a:cxn>
              <a:cxn ang="0">
                <a:pos x="93" y="12"/>
              </a:cxn>
              <a:cxn ang="0">
                <a:pos x="120" y="21"/>
              </a:cxn>
              <a:cxn ang="0">
                <a:pos x="138" y="34"/>
              </a:cxn>
              <a:cxn ang="0">
                <a:pos x="156" y="47"/>
              </a:cxn>
              <a:cxn ang="0">
                <a:pos x="165" y="60"/>
              </a:cxn>
              <a:cxn ang="0">
                <a:pos x="168" y="77"/>
              </a:cxn>
              <a:cxn ang="0">
                <a:pos x="168" y="400"/>
              </a:cxn>
              <a:cxn ang="0">
                <a:pos x="171" y="417"/>
              </a:cxn>
              <a:cxn ang="0">
                <a:pos x="180" y="430"/>
              </a:cxn>
              <a:cxn ang="0">
                <a:pos x="198" y="443"/>
              </a:cxn>
              <a:cxn ang="0">
                <a:pos x="216" y="456"/>
              </a:cxn>
              <a:cxn ang="0">
                <a:pos x="243" y="464"/>
              </a:cxn>
              <a:cxn ang="0">
                <a:pos x="270" y="473"/>
              </a:cxn>
              <a:cxn ang="0">
                <a:pos x="303" y="477"/>
              </a:cxn>
              <a:cxn ang="0">
                <a:pos x="336" y="477"/>
              </a:cxn>
              <a:cxn ang="0">
                <a:pos x="303" y="477"/>
              </a:cxn>
              <a:cxn ang="0">
                <a:pos x="270" y="486"/>
              </a:cxn>
              <a:cxn ang="0">
                <a:pos x="243" y="490"/>
              </a:cxn>
              <a:cxn ang="0">
                <a:pos x="216" y="503"/>
              </a:cxn>
              <a:cxn ang="0">
                <a:pos x="198" y="516"/>
              </a:cxn>
              <a:cxn ang="0">
                <a:pos x="180" y="529"/>
              </a:cxn>
              <a:cxn ang="0">
                <a:pos x="171" y="542"/>
              </a:cxn>
              <a:cxn ang="0">
                <a:pos x="168" y="559"/>
              </a:cxn>
              <a:cxn ang="0">
                <a:pos x="168" y="877"/>
              </a:cxn>
              <a:cxn ang="0">
                <a:pos x="165" y="894"/>
              </a:cxn>
              <a:cxn ang="0">
                <a:pos x="156" y="907"/>
              </a:cxn>
              <a:cxn ang="0">
                <a:pos x="138" y="920"/>
              </a:cxn>
              <a:cxn ang="0">
                <a:pos x="120" y="933"/>
              </a:cxn>
              <a:cxn ang="0">
                <a:pos x="93" y="946"/>
              </a:cxn>
              <a:cxn ang="0">
                <a:pos x="66" y="950"/>
              </a:cxn>
              <a:cxn ang="0">
                <a:pos x="33" y="959"/>
              </a:cxn>
              <a:cxn ang="0">
                <a:pos x="0" y="959"/>
              </a:cxn>
            </a:cxnLst>
            <a:rect l="0" t="0" r="r" b="b"/>
            <a:pathLst>
              <a:path w="337" h="960">
                <a:moveTo>
                  <a:pt x="0" y="0"/>
                </a:moveTo>
                <a:lnTo>
                  <a:pt x="33" y="0"/>
                </a:lnTo>
                <a:lnTo>
                  <a:pt x="66" y="4"/>
                </a:lnTo>
                <a:lnTo>
                  <a:pt x="93" y="12"/>
                </a:lnTo>
                <a:lnTo>
                  <a:pt x="120" y="21"/>
                </a:lnTo>
                <a:lnTo>
                  <a:pt x="138" y="34"/>
                </a:lnTo>
                <a:lnTo>
                  <a:pt x="156" y="47"/>
                </a:lnTo>
                <a:lnTo>
                  <a:pt x="165" y="60"/>
                </a:lnTo>
                <a:lnTo>
                  <a:pt x="168" y="77"/>
                </a:lnTo>
                <a:lnTo>
                  <a:pt x="168" y="400"/>
                </a:lnTo>
                <a:lnTo>
                  <a:pt x="171" y="417"/>
                </a:lnTo>
                <a:lnTo>
                  <a:pt x="180" y="430"/>
                </a:lnTo>
                <a:lnTo>
                  <a:pt x="198" y="443"/>
                </a:lnTo>
                <a:lnTo>
                  <a:pt x="216" y="456"/>
                </a:lnTo>
                <a:lnTo>
                  <a:pt x="243" y="464"/>
                </a:lnTo>
                <a:lnTo>
                  <a:pt x="270" y="473"/>
                </a:lnTo>
                <a:lnTo>
                  <a:pt x="303" y="477"/>
                </a:lnTo>
                <a:lnTo>
                  <a:pt x="336" y="477"/>
                </a:lnTo>
                <a:lnTo>
                  <a:pt x="303" y="477"/>
                </a:lnTo>
                <a:lnTo>
                  <a:pt x="270" y="486"/>
                </a:lnTo>
                <a:lnTo>
                  <a:pt x="243" y="490"/>
                </a:lnTo>
                <a:lnTo>
                  <a:pt x="216" y="503"/>
                </a:lnTo>
                <a:lnTo>
                  <a:pt x="198" y="516"/>
                </a:lnTo>
                <a:lnTo>
                  <a:pt x="180" y="529"/>
                </a:lnTo>
                <a:lnTo>
                  <a:pt x="171" y="542"/>
                </a:lnTo>
                <a:lnTo>
                  <a:pt x="168" y="559"/>
                </a:lnTo>
                <a:lnTo>
                  <a:pt x="168" y="877"/>
                </a:lnTo>
                <a:lnTo>
                  <a:pt x="165" y="894"/>
                </a:lnTo>
                <a:lnTo>
                  <a:pt x="156" y="907"/>
                </a:lnTo>
                <a:lnTo>
                  <a:pt x="138" y="920"/>
                </a:lnTo>
                <a:lnTo>
                  <a:pt x="120" y="933"/>
                </a:lnTo>
                <a:lnTo>
                  <a:pt x="93" y="946"/>
                </a:lnTo>
                <a:lnTo>
                  <a:pt x="66" y="950"/>
                </a:lnTo>
                <a:lnTo>
                  <a:pt x="33" y="959"/>
                </a:lnTo>
                <a:lnTo>
                  <a:pt x="0" y="959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1" name="Freeform 7"/>
          <p:cNvSpPr>
            <a:spLocks/>
          </p:cNvSpPr>
          <p:nvPr/>
        </p:nvSpPr>
        <p:spPr bwMode="auto">
          <a:xfrm>
            <a:off x="2743200" y="3355975"/>
            <a:ext cx="533400" cy="152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" y="5"/>
              </a:cxn>
              <a:cxn ang="0">
                <a:pos x="93" y="15"/>
              </a:cxn>
              <a:cxn ang="0">
                <a:pos x="117" y="25"/>
              </a:cxn>
              <a:cxn ang="0">
                <a:pos x="138" y="35"/>
              </a:cxn>
              <a:cxn ang="0">
                <a:pos x="152" y="49"/>
              </a:cxn>
              <a:cxn ang="0">
                <a:pos x="162" y="64"/>
              </a:cxn>
              <a:cxn ang="0">
                <a:pos x="166" y="79"/>
              </a:cxn>
              <a:cxn ang="0">
                <a:pos x="166" y="398"/>
              </a:cxn>
              <a:cxn ang="0">
                <a:pos x="169" y="413"/>
              </a:cxn>
              <a:cxn ang="0">
                <a:pos x="179" y="428"/>
              </a:cxn>
              <a:cxn ang="0">
                <a:pos x="193" y="443"/>
              </a:cxn>
              <a:cxn ang="0">
                <a:pos x="214" y="453"/>
              </a:cxn>
              <a:cxn ang="0">
                <a:pos x="242" y="462"/>
              </a:cxn>
              <a:cxn ang="0">
                <a:pos x="269" y="472"/>
              </a:cxn>
              <a:cxn ang="0">
                <a:pos x="335" y="477"/>
              </a:cxn>
              <a:cxn ang="0">
                <a:pos x="269" y="482"/>
              </a:cxn>
              <a:cxn ang="0">
                <a:pos x="242" y="492"/>
              </a:cxn>
              <a:cxn ang="0">
                <a:pos x="214" y="502"/>
              </a:cxn>
              <a:cxn ang="0">
                <a:pos x="193" y="512"/>
              </a:cxn>
              <a:cxn ang="0">
                <a:pos x="179" y="526"/>
              </a:cxn>
              <a:cxn ang="0">
                <a:pos x="169" y="541"/>
              </a:cxn>
              <a:cxn ang="0">
                <a:pos x="166" y="556"/>
              </a:cxn>
              <a:cxn ang="0">
                <a:pos x="166" y="880"/>
              </a:cxn>
              <a:cxn ang="0">
                <a:pos x="162" y="895"/>
              </a:cxn>
              <a:cxn ang="0">
                <a:pos x="152" y="910"/>
              </a:cxn>
              <a:cxn ang="0">
                <a:pos x="138" y="925"/>
              </a:cxn>
              <a:cxn ang="0">
                <a:pos x="117" y="934"/>
              </a:cxn>
              <a:cxn ang="0">
                <a:pos x="93" y="944"/>
              </a:cxn>
              <a:cxn ang="0">
                <a:pos x="65" y="954"/>
              </a:cxn>
              <a:cxn ang="0">
                <a:pos x="0" y="959"/>
              </a:cxn>
            </a:cxnLst>
            <a:rect l="0" t="0" r="r" b="b"/>
            <a:pathLst>
              <a:path w="336" h="960">
                <a:moveTo>
                  <a:pt x="0" y="0"/>
                </a:moveTo>
                <a:lnTo>
                  <a:pt x="65" y="5"/>
                </a:lnTo>
                <a:lnTo>
                  <a:pt x="93" y="15"/>
                </a:lnTo>
                <a:lnTo>
                  <a:pt x="117" y="25"/>
                </a:lnTo>
                <a:lnTo>
                  <a:pt x="138" y="35"/>
                </a:lnTo>
                <a:lnTo>
                  <a:pt x="152" y="49"/>
                </a:lnTo>
                <a:lnTo>
                  <a:pt x="162" y="64"/>
                </a:lnTo>
                <a:lnTo>
                  <a:pt x="166" y="79"/>
                </a:lnTo>
                <a:lnTo>
                  <a:pt x="166" y="398"/>
                </a:lnTo>
                <a:lnTo>
                  <a:pt x="169" y="413"/>
                </a:lnTo>
                <a:lnTo>
                  <a:pt x="179" y="428"/>
                </a:lnTo>
                <a:lnTo>
                  <a:pt x="193" y="443"/>
                </a:lnTo>
                <a:lnTo>
                  <a:pt x="214" y="453"/>
                </a:lnTo>
                <a:lnTo>
                  <a:pt x="242" y="462"/>
                </a:lnTo>
                <a:lnTo>
                  <a:pt x="269" y="472"/>
                </a:lnTo>
                <a:lnTo>
                  <a:pt x="335" y="477"/>
                </a:lnTo>
                <a:lnTo>
                  <a:pt x="269" y="482"/>
                </a:lnTo>
                <a:lnTo>
                  <a:pt x="242" y="492"/>
                </a:lnTo>
                <a:lnTo>
                  <a:pt x="214" y="502"/>
                </a:lnTo>
                <a:lnTo>
                  <a:pt x="193" y="512"/>
                </a:lnTo>
                <a:lnTo>
                  <a:pt x="179" y="526"/>
                </a:lnTo>
                <a:lnTo>
                  <a:pt x="169" y="541"/>
                </a:lnTo>
                <a:lnTo>
                  <a:pt x="166" y="556"/>
                </a:lnTo>
                <a:lnTo>
                  <a:pt x="166" y="880"/>
                </a:lnTo>
                <a:lnTo>
                  <a:pt x="162" y="895"/>
                </a:lnTo>
                <a:lnTo>
                  <a:pt x="152" y="910"/>
                </a:lnTo>
                <a:lnTo>
                  <a:pt x="138" y="925"/>
                </a:lnTo>
                <a:lnTo>
                  <a:pt x="117" y="934"/>
                </a:lnTo>
                <a:lnTo>
                  <a:pt x="93" y="944"/>
                </a:lnTo>
                <a:lnTo>
                  <a:pt x="65" y="954"/>
                </a:lnTo>
                <a:lnTo>
                  <a:pt x="0" y="959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3200400" y="3886200"/>
            <a:ext cx="536575" cy="1452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" y="5"/>
              </a:cxn>
              <a:cxn ang="0">
                <a:pos x="94" y="16"/>
              </a:cxn>
              <a:cxn ang="0">
                <a:pos x="121" y="21"/>
              </a:cxn>
              <a:cxn ang="0">
                <a:pos x="141" y="37"/>
              </a:cxn>
              <a:cxn ang="0">
                <a:pos x="157" y="48"/>
              </a:cxn>
              <a:cxn ang="0">
                <a:pos x="165" y="59"/>
              </a:cxn>
              <a:cxn ang="0">
                <a:pos x="169" y="75"/>
              </a:cxn>
              <a:cxn ang="0">
                <a:pos x="169" y="382"/>
              </a:cxn>
              <a:cxn ang="0">
                <a:pos x="172" y="398"/>
              </a:cxn>
              <a:cxn ang="0">
                <a:pos x="180" y="414"/>
              </a:cxn>
              <a:cxn ang="0">
                <a:pos x="196" y="425"/>
              </a:cxn>
              <a:cxn ang="0">
                <a:pos x="219" y="435"/>
              </a:cxn>
              <a:cxn ang="0">
                <a:pos x="243" y="446"/>
              </a:cxn>
              <a:cxn ang="0">
                <a:pos x="270" y="452"/>
              </a:cxn>
              <a:cxn ang="0">
                <a:pos x="337" y="457"/>
              </a:cxn>
              <a:cxn ang="0">
                <a:pos x="270" y="462"/>
              </a:cxn>
              <a:cxn ang="0">
                <a:pos x="243" y="468"/>
              </a:cxn>
              <a:cxn ang="0">
                <a:pos x="219" y="478"/>
              </a:cxn>
              <a:cxn ang="0">
                <a:pos x="196" y="489"/>
              </a:cxn>
              <a:cxn ang="0">
                <a:pos x="180" y="500"/>
              </a:cxn>
              <a:cxn ang="0">
                <a:pos x="172" y="516"/>
              </a:cxn>
              <a:cxn ang="0">
                <a:pos x="169" y="532"/>
              </a:cxn>
              <a:cxn ang="0">
                <a:pos x="169" y="839"/>
              </a:cxn>
              <a:cxn ang="0">
                <a:pos x="165" y="855"/>
              </a:cxn>
              <a:cxn ang="0">
                <a:pos x="157" y="866"/>
              </a:cxn>
              <a:cxn ang="0">
                <a:pos x="141" y="882"/>
              </a:cxn>
              <a:cxn ang="0">
                <a:pos x="121" y="892"/>
              </a:cxn>
              <a:cxn ang="0">
                <a:pos x="94" y="898"/>
              </a:cxn>
              <a:cxn ang="0">
                <a:pos x="67" y="909"/>
              </a:cxn>
              <a:cxn ang="0">
                <a:pos x="0" y="914"/>
              </a:cxn>
            </a:cxnLst>
            <a:rect l="0" t="0" r="r" b="b"/>
            <a:pathLst>
              <a:path w="338" h="915">
                <a:moveTo>
                  <a:pt x="0" y="0"/>
                </a:moveTo>
                <a:lnTo>
                  <a:pt x="67" y="5"/>
                </a:lnTo>
                <a:lnTo>
                  <a:pt x="94" y="16"/>
                </a:lnTo>
                <a:lnTo>
                  <a:pt x="121" y="21"/>
                </a:lnTo>
                <a:lnTo>
                  <a:pt x="141" y="37"/>
                </a:lnTo>
                <a:lnTo>
                  <a:pt x="157" y="48"/>
                </a:lnTo>
                <a:lnTo>
                  <a:pt x="165" y="59"/>
                </a:lnTo>
                <a:lnTo>
                  <a:pt x="169" y="75"/>
                </a:lnTo>
                <a:lnTo>
                  <a:pt x="169" y="382"/>
                </a:lnTo>
                <a:lnTo>
                  <a:pt x="172" y="398"/>
                </a:lnTo>
                <a:lnTo>
                  <a:pt x="180" y="414"/>
                </a:lnTo>
                <a:lnTo>
                  <a:pt x="196" y="425"/>
                </a:lnTo>
                <a:lnTo>
                  <a:pt x="219" y="435"/>
                </a:lnTo>
                <a:lnTo>
                  <a:pt x="243" y="446"/>
                </a:lnTo>
                <a:lnTo>
                  <a:pt x="270" y="452"/>
                </a:lnTo>
                <a:lnTo>
                  <a:pt x="337" y="457"/>
                </a:lnTo>
                <a:lnTo>
                  <a:pt x="270" y="462"/>
                </a:lnTo>
                <a:lnTo>
                  <a:pt x="243" y="468"/>
                </a:lnTo>
                <a:lnTo>
                  <a:pt x="219" y="478"/>
                </a:lnTo>
                <a:lnTo>
                  <a:pt x="196" y="489"/>
                </a:lnTo>
                <a:lnTo>
                  <a:pt x="180" y="500"/>
                </a:lnTo>
                <a:lnTo>
                  <a:pt x="172" y="516"/>
                </a:lnTo>
                <a:lnTo>
                  <a:pt x="169" y="532"/>
                </a:lnTo>
                <a:lnTo>
                  <a:pt x="169" y="839"/>
                </a:lnTo>
                <a:lnTo>
                  <a:pt x="165" y="855"/>
                </a:lnTo>
                <a:lnTo>
                  <a:pt x="157" y="866"/>
                </a:lnTo>
                <a:lnTo>
                  <a:pt x="141" y="882"/>
                </a:lnTo>
                <a:lnTo>
                  <a:pt x="121" y="892"/>
                </a:lnTo>
                <a:lnTo>
                  <a:pt x="94" y="898"/>
                </a:lnTo>
                <a:lnTo>
                  <a:pt x="67" y="909"/>
                </a:lnTo>
                <a:lnTo>
                  <a:pt x="0" y="91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506413" y="3810000"/>
            <a:ext cx="4332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506413" y="3276600"/>
            <a:ext cx="4332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457200" y="4191000"/>
            <a:ext cx="4332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506413" y="4876800"/>
            <a:ext cx="4332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506413" y="5486400"/>
            <a:ext cx="4332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5638800" y="3211513"/>
            <a:ext cx="0" cy="2122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5726113" y="5410200"/>
            <a:ext cx="3341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5335588" y="5487988"/>
            <a:ext cx="3502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94   95   96   97   98   99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183188" y="2973388"/>
            <a:ext cx="75882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8</a:t>
            </a:r>
          </a:p>
          <a:p>
            <a:pPr>
              <a:spcBef>
                <a:spcPct val="50000"/>
              </a:spcBef>
            </a:pPr>
            <a:r>
              <a:rPr lang="en-US"/>
              <a:t> 6</a:t>
            </a:r>
          </a:p>
          <a:p>
            <a:pPr>
              <a:spcBef>
                <a:spcPct val="50000"/>
              </a:spcBef>
            </a:pPr>
            <a:r>
              <a:rPr lang="en-US"/>
              <a:t> 4</a:t>
            </a:r>
          </a:p>
          <a:p>
            <a:pPr>
              <a:spcBef>
                <a:spcPct val="50000"/>
              </a:spcBef>
            </a:pPr>
            <a:r>
              <a:rPr lang="en-US"/>
              <a:t> 2</a:t>
            </a:r>
          </a:p>
          <a:p>
            <a:pPr>
              <a:spcBef>
                <a:spcPct val="50000"/>
              </a:spcBef>
            </a:pPr>
            <a:r>
              <a:rPr lang="en-US"/>
              <a:t> 0</a:t>
            </a:r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 flipV="1">
            <a:off x="5564188" y="3887788"/>
            <a:ext cx="531812" cy="1065212"/>
          </a:xfrm>
          <a:prstGeom prst="line">
            <a:avLst/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6111875" y="3978275"/>
            <a:ext cx="593725" cy="898525"/>
          </a:xfrm>
          <a:prstGeom prst="line">
            <a:avLst/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V="1">
            <a:off x="7316788" y="3430588"/>
            <a:ext cx="684212" cy="1446212"/>
          </a:xfrm>
          <a:prstGeom prst="line">
            <a:avLst/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8045450" y="3549650"/>
            <a:ext cx="412750" cy="184150"/>
          </a:xfrm>
          <a:prstGeom prst="line">
            <a:avLst/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26652" name="Oval 28"/>
          <p:cNvSpPr>
            <a:spLocks noChangeArrowheads="1"/>
          </p:cNvSpPr>
          <p:nvPr/>
        </p:nvSpPr>
        <p:spPr bwMode="auto">
          <a:xfrm>
            <a:off x="5486400" y="4800600"/>
            <a:ext cx="228600" cy="228600"/>
          </a:xfrm>
          <a:prstGeom prst="ellipse">
            <a:avLst/>
          </a:prstGeom>
          <a:solidFill>
            <a:srgbClr val="009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5943600" y="3810000"/>
            <a:ext cx="228600" cy="228600"/>
          </a:xfrm>
          <a:prstGeom prst="ellipse">
            <a:avLst/>
          </a:prstGeom>
          <a:solidFill>
            <a:srgbClr val="009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Oval 30"/>
          <p:cNvSpPr>
            <a:spLocks noChangeArrowheads="1"/>
          </p:cNvSpPr>
          <p:nvPr/>
        </p:nvSpPr>
        <p:spPr bwMode="auto">
          <a:xfrm>
            <a:off x="6629400" y="4800600"/>
            <a:ext cx="228600" cy="228600"/>
          </a:xfrm>
          <a:prstGeom prst="ellipse">
            <a:avLst/>
          </a:prstGeom>
          <a:solidFill>
            <a:srgbClr val="009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Oval 31"/>
          <p:cNvSpPr>
            <a:spLocks noChangeArrowheads="1"/>
          </p:cNvSpPr>
          <p:nvPr/>
        </p:nvSpPr>
        <p:spPr bwMode="auto">
          <a:xfrm>
            <a:off x="7239000" y="4800600"/>
            <a:ext cx="228600" cy="228600"/>
          </a:xfrm>
          <a:prstGeom prst="ellipse">
            <a:avLst/>
          </a:prstGeom>
          <a:solidFill>
            <a:srgbClr val="009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Oval 32"/>
          <p:cNvSpPr>
            <a:spLocks noChangeArrowheads="1"/>
          </p:cNvSpPr>
          <p:nvPr/>
        </p:nvSpPr>
        <p:spPr bwMode="auto">
          <a:xfrm>
            <a:off x="7848600" y="3352800"/>
            <a:ext cx="228600" cy="228600"/>
          </a:xfrm>
          <a:prstGeom prst="ellipse">
            <a:avLst/>
          </a:prstGeom>
          <a:solidFill>
            <a:srgbClr val="009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Oval 33"/>
          <p:cNvSpPr>
            <a:spLocks noChangeArrowheads="1"/>
          </p:cNvSpPr>
          <p:nvPr/>
        </p:nvSpPr>
        <p:spPr bwMode="auto">
          <a:xfrm>
            <a:off x="8382000" y="3657600"/>
            <a:ext cx="228600" cy="228600"/>
          </a:xfrm>
          <a:prstGeom prst="ellipse">
            <a:avLst/>
          </a:prstGeom>
          <a:solidFill>
            <a:srgbClr val="009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>
            <a:off x="6264275" y="4648200"/>
            <a:ext cx="44608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9" name="Line 35"/>
          <p:cNvSpPr>
            <a:spLocks noChangeShapeType="1"/>
          </p:cNvSpPr>
          <p:nvPr/>
        </p:nvSpPr>
        <p:spPr bwMode="auto">
          <a:xfrm flipV="1">
            <a:off x="6719888" y="4408488"/>
            <a:ext cx="657225" cy="25082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V="1">
            <a:off x="7405688" y="3968750"/>
            <a:ext cx="590550" cy="46196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5106988" y="2516188"/>
            <a:ext cx="13684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Sales</a:t>
            </a:r>
          </a:p>
        </p:txBody>
      </p:sp>
      <p:sp>
        <p:nvSpPr>
          <p:cNvPr id="26662" name="Rectangle 38"/>
          <p:cNvSpPr>
            <a:spLocks noChangeArrowheads="1"/>
          </p:cNvSpPr>
          <p:nvPr/>
        </p:nvSpPr>
        <p:spPr bwMode="auto">
          <a:xfrm>
            <a:off x="6019800" y="44958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6629400" y="44958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7315200" y="42672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65" name="Rectangle 41"/>
          <p:cNvSpPr>
            <a:spLocks noChangeArrowheads="1"/>
          </p:cNvSpPr>
          <p:nvPr/>
        </p:nvSpPr>
        <p:spPr bwMode="auto">
          <a:xfrm>
            <a:off x="7924800" y="38862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66" name="Rectangle 42"/>
          <p:cNvSpPr>
            <a:spLocks noChangeArrowheads="1"/>
          </p:cNvSpPr>
          <p:nvPr/>
        </p:nvSpPr>
        <p:spPr bwMode="auto">
          <a:xfrm>
            <a:off x="4419600" y="22860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67" name="Oval 43"/>
          <p:cNvSpPr>
            <a:spLocks noChangeArrowheads="1"/>
          </p:cNvSpPr>
          <p:nvPr/>
        </p:nvSpPr>
        <p:spPr bwMode="auto">
          <a:xfrm>
            <a:off x="2438400" y="2209800"/>
            <a:ext cx="228600" cy="228600"/>
          </a:xfrm>
          <a:prstGeom prst="ellipse">
            <a:avLst/>
          </a:prstGeom>
          <a:solidFill>
            <a:srgbClr val="009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533400" y="4572000"/>
            <a:ext cx="4332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7C76C-A1E4-459A-ADB0-5991204BD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 a trend line by least square method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89ADE85-3E3B-441B-A73F-527FA764D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974869"/>
              </p:ext>
            </p:extLst>
          </p:nvPr>
        </p:nvGraphicFramePr>
        <p:xfrm>
          <a:off x="580292" y="1026803"/>
          <a:ext cx="8087052" cy="57064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7842">
                  <a:extLst>
                    <a:ext uri="{9D8B030D-6E8A-4147-A177-3AD203B41FA5}">
                      <a16:colId xmlns:a16="http://schemas.microsoft.com/office/drawing/2014/main" val="4276604798"/>
                    </a:ext>
                  </a:extLst>
                </a:gridCol>
                <a:gridCol w="1347842">
                  <a:extLst>
                    <a:ext uri="{9D8B030D-6E8A-4147-A177-3AD203B41FA5}">
                      <a16:colId xmlns:a16="http://schemas.microsoft.com/office/drawing/2014/main" val="2628573538"/>
                    </a:ext>
                  </a:extLst>
                </a:gridCol>
                <a:gridCol w="1347842">
                  <a:extLst>
                    <a:ext uri="{9D8B030D-6E8A-4147-A177-3AD203B41FA5}">
                      <a16:colId xmlns:a16="http://schemas.microsoft.com/office/drawing/2014/main" val="4120843362"/>
                    </a:ext>
                  </a:extLst>
                </a:gridCol>
                <a:gridCol w="1347842">
                  <a:extLst>
                    <a:ext uri="{9D8B030D-6E8A-4147-A177-3AD203B41FA5}">
                      <a16:colId xmlns:a16="http://schemas.microsoft.com/office/drawing/2014/main" val="4165788008"/>
                    </a:ext>
                  </a:extLst>
                </a:gridCol>
                <a:gridCol w="1347842">
                  <a:extLst>
                    <a:ext uri="{9D8B030D-6E8A-4147-A177-3AD203B41FA5}">
                      <a16:colId xmlns:a16="http://schemas.microsoft.com/office/drawing/2014/main" val="4229960318"/>
                    </a:ext>
                  </a:extLst>
                </a:gridCol>
                <a:gridCol w="1347842">
                  <a:extLst>
                    <a:ext uri="{9D8B030D-6E8A-4147-A177-3AD203B41FA5}">
                      <a16:colId xmlns:a16="http://schemas.microsoft.com/office/drawing/2014/main" val="3346132606"/>
                    </a:ext>
                  </a:extLst>
                </a:gridCol>
              </a:tblGrid>
              <a:tr h="42805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Year(x)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Value(y)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47565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2000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2001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48306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2002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505258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2003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120917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2004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11679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2005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098345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2006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407251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358402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310726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976378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638301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667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76727DF-4676-4AD0-A1CD-27D7D69DF916}"/>
                  </a:ext>
                </a:extLst>
              </p14:cNvPr>
              <p14:cNvContentPartPr/>
              <p14:nvPr/>
            </p14:nvContentPartPr>
            <p14:xfrm>
              <a:off x="1209240" y="795323"/>
              <a:ext cx="2236320" cy="1141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76727DF-4676-4AD0-A1CD-27D7D69DF9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3240" y="759683"/>
                <a:ext cx="2307960" cy="1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FDADE3E-C4F8-41D3-A4AB-1F0771DA8918}"/>
                  </a:ext>
                </a:extLst>
              </p14:cNvPr>
              <p14:cNvContentPartPr/>
              <p14:nvPr/>
            </p14:nvContentPartPr>
            <p14:xfrm>
              <a:off x="5362200" y="771923"/>
              <a:ext cx="2629800" cy="975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FDADE3E-C4F8-41D3-A4AB-1F0771DA891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26560" y="736283"/>
                <a:ext cx="2701440" cy="16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7DD79F1-B88A-4D2B-894E-77A9C785237E}"/>
                  </a:ext>
                </a:extLst>
              </p14:cNvPr>
              <p14:cNvContentPartPr/>
              <p14:nvPr/>
            </p14:nvContentPartPr>
            <p14:xfrm>
              <a:off x="-3657240" y="435323"/>
              <a:ext cx="36000" cy="2480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7DD79F1-B88A-4D2B-894E-77A9C785237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3693240" y="399323"/>
                <a:ext cx="107640" cy="31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9C1CE78-C181-43BA-B534-32879C8427F6}"/>
                  </a:ext>
                </a:extLst>
              </p14:cNvPr>
              <p14:cNvContentPartPr/>
              <p14:nvPr/>
            </p14:nvContentPartPr>
            <p14:xfrm>
              <a:off x="-3830400" y="245243"/>
              <a:ext cx="462240" cy="9666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9C1CE78-C181-43BA-B534-32879C8427F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3866400" y="209603"/>
                <a:ext cx="533880" cy="103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439998B-628F-4D46-BBBD-16CC78E90DF7}"/>
                  </a:ext>
                </a:extLst>
              </p14:cNvPr>
              <p14:cNvContentPartPr/>
              <p14:nvPr/>
            </p14:nvContentPartPr>
            <p14:xfrm>
              <a:off x="-3134548" y="546203"/>
              <a:ext cx="495720" cy="4374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439998B-628F-4D46-BBBD-16CC78E90DF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3170548" y="510563"/>
                <a:ext cx="567360" cy="50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5489F09-7ECD-42CA-A5F2-B24C6E40DB3E}"/>
                  </a:ext>
                </a:extLst>
              </p14:cNvPr>
              <p14:cNvContentPartPr/>
              <p14:nvPr/>
            </p14:nvContentPartPr>
            <p14:xfrm>
              <a:off x="-2624788" y="698123"/>
              <a:ext cx="284760" cy="64224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5489F09-7ECD-42CA-A5F2-B24C6E40DB3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2660788" y="662123"/>
                <a:ext cx="356400" cy="71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9289D80-C904-4C53-9EA7-DDB29749BAA0}"/>
                  </a:ext>
                </a:extLst>
              </p14:cNvPr>
              <p14:cNvContentPartPr/>
              <p14:nvPr/>
            </p14:nvContentPartPr>
            <p14:xfrm>
              <a:off x="-2156428" y="782723"/>
              <a:ext cx="439920" cy="669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9289D80-C904-4C53-9EA7-DDB29749BAA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2192428" y="746723"/>
                <a:ext cx="51156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315ED87-56E9-4433-8ECA-CB51E1594854}"/>
                  </a:ext>
                </a:extLst>
              </p14:cNvPr>
              <p14:cNvContentPartPr/>
              <p14:nvPr/>
            </p14:nvContentPartPr>
            <p14:xfrm>
              <a:off x="-2167948" y="960563"/>
              <a:ext cx="402120" cy="280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315ED87-56E9-4433-8ECA-CB51E159485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-2203588" y="924563"/>
                <a:ext cx="47376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8C7452D-E8DA-4586-9B46-22657F28D733}"/>
                  </a:ext>
                </a:extLst>
              </p14:cNvPr>
              <p14:cNvContentPartPr/>
              <p14:nvPr/>
            </p14:nvContentPartPr>
            <p14:xfrm>
              <a:off x="-1456588" y="728723"/>
              <a:ext cx="622440" cy="3358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8C7452D-E8DA-4586-9B46-22657F28D73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-1492588" y="692723"/>
                <a:ext cx="694080" cy="40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3FE8AD1-095E-4CD7-A592-E55513616622}"/>
                  </a:ext>
                </a:extLst>
              </p14:cNvPr>
              <p14:cNvContentPartPr/>
              <p14:nvPr/>
            </p14:nvContentPartPr>
            <p14:xfrm>
              <a:off x="-725068" y="901883"/>
              <a:ext cx="337680" cy="550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3FE8AD1-095E-4CD7-A592-E5551361662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-761068" y="865883"/>
                <a:ext cx="409320" cy="12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EEABA51-C94E-464F-95D6-12F81B4379B7}"/>
                  </a:ext>
                </a:extLst>
              </p14:cNvPr>
              <p14:cNvContentPartPr/>
              <p14:nvPr/>
            </p14:nvContentPartPr>
            <p14:xfrm>
              <a:off x="-604828" y="720443"/>
              <a:ext cx="105480" cy="4158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EEABA51-C94E-464F-95D6-12F81B4379B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-640468" y="684443"/>
                <a:ext cx="177120" cy="48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77EC92F-9F0D-41B9-A8F8-81001D85ACE3}"/>
                  </a:ext>
                </a:extLst>
              </p14:cNvPr>
              <p14:cNvContentPartPr/>
              <p14:nvPr/>
            </p14:nvContentPartPr>
            <p14:xfrm>
              <a:off x="-268588" y="593363"/>
              <a:ext cx="200520" cy="4244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77EC92F-9F0D-41B9-A8F8-81001D85ACE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-304228" y="557723"/>
                <a:ext cx="272160" cy="49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1BF9575-363E-4E8F-BB6B-F2E8BEB5723E}"/>
                  </a:ext>
                </a:extLst>
              </p14:cNvPr>
              <p14:cNvContentPartPr/>
              <p14:nvPr/>
            </p14:nvContentPartPr>
            <p14:xfrm>
              <a:off x="-3587428" y="1571123"/>
              <a:ext cx="452160" cy="4352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1BF9575-363E-4E8F-BB6B-F2E8BEB5723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-3623068" y="1535123"/>
                <a:ext cx="523800" cy="5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3300BB91-FE9B-4A67-9E59-7D68C719078E}"/>
                  </a:ext>
                </a:extLst>
              </p14:cNvPr>
              <p14:cNvContentPartPr/>
              <p14:nvPr/>
            </p14:nvContentPartPr>
            <p14:xfrm>
              <a:off x="-3066508" y="1748243"/>
              <a:ext cx="317160" cy="2952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3300BB91-FE9B-4A67-9E59-7D68C719078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-3102508" y="1712603"/>
                <a:ext cx="388800" cy="36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51A63A4-9D76-4F95-AAEF-7E3FB3270F9C}"/>
                  </a:ext>
                </a:extLst>
              </p14:cNvPr>
              <p14:cNvContentPartPr/>
              <p14:nvPr/>
            </p14:nvContentPartPr>
            <p14:xfrm>
              <a:off x="-2552428" y="1822763"/>
              <a:ext cx="336600" cy="6984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51A63A4-9D76-4F95-AAEF-7E3FB3270F9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-2588068" y="1787123"/>
                <a:ext cx="40824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8AD0A95B-D863-45B0-99E8-B96703DA351C}"/>
                  </a:ext>
                </a:extLst>
              </p14:cNvPr>
              <p14:cNvContentPartPr/>
              <p14:nvPr/>
            </p14:nvContentPartPr>
            <p14:xfrm>
              <a:off x="-2534788" y="1980083"/>
              <a:ext cx="306720" cy="3384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8AD0A95B-D863-45B0-99E8-B96703DA351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-2570788" y="1944443"/>
                <a:ext cx="378360" cy="1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0D9FACF-EF3F-462C-B557-EEC384EBB565}"/>
                  </a:ext>
                </a:extLst>
              </p14:cNvPr>
              <p14:cNvContentPartPr/>
              <p14:nvPr/>
            </p14:nvContentPartPr>
            <p14:xfrm>
              <a:off x="-2007388" y="1712963"/>
              <a:ext cx="284400" cy="34560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0D9FACF-EF3F-462C-B557-EEC384EBB56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-2043388" y="1676963"/>
                <a:ext cx="356040" cy="41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6E3C00FC-4B23-40A3-AB4C-BD09A1E1D253}"/>
                  </a:ext>
                </a:extLst>
              </p14:cNvPr>
              <p14:cNvContentPartPr/>
              <p14:nvPr/>
            </p14:nvContentPartPr>
            <p14:xfrm>
              <a:off x="-1898668" y="1657523"/>
              <a:ext cx="187920" cy="939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6E3C00FC-4B23-40A3-AB4C-BD09A1E1D253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-1934308" y="1621883"/>
                <a:ext cx="25956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D7F5E08-AB1F-4641-8A58-1DD0DA19261E}"/>
                  </a:ext>
                </a:extLst>
              </p14:cNvPr>
              <p14:cNvContentPartPr/>
              <p14:nvPr/>
            </p14:nvContentPartPr>
            <p14:xfrm>
              <a:off x="-3270988" y="2709083"/>
              <a:ext cx="328680" cy="2869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D7F5E08-AB1F-4641-8A58-1DD0DA19261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-3306988" y="2673083"/>
                <a:ext cx="40032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D731D8E8-83F1-462A-A5E0-657E953432A8}"/>
                  </a:ext>
                </a:extLst>
              </p14:cNvPr>
              <p14:cNvContentPartPr/>
              <p14:nvPr/>
            </p14:nvContentPartPr>
            <p14:xfrm>
              <a:off x="-2695348" y="2834723"/>
              <a:ext cx="150120" cy="108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D731D8E8-83F1-462A-A5E0-657E953432A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-2730988" y="2798723"/>
                <a:ext cx="221760" cy="7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074A64B1-9329-43F4-A98C-D1266F0441E7}"/>
                  </a:ext>
                </a:extLst>
              </p14:cNvPr>
              <p14:cNvContentPartPr/>
              <p14:nvPr/>
            </p14:nvContentPartPr>
            <p14:xfrm>
              <a:off x="-2760508" y="2967923"/>
              <a:ext cx="259200" cy="2880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074A64B1-9329-43F4-A98C-D1266F0441E7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-2796148" y="2931923"/>
                <a:ext cx="330840" cy="1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C8062F3A-D0CC-4786-BB92-5F7758E8C33F}"/>
                  </a:ext>
                </a:extLst>
              </p14:cNvPr>
              <p14:cNvContentPartPr/>
              <p14:nvPr/>
            </p14:nvContentPartPr>
            <p14:xfrm>
              <a:off x="-2151028" y="2580203"/>
              <a:ext cx="527040" cy="43092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C8062F3A-D0CC-4786-BB92-5F7758E8C33F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-2186668" y="2544203"/>
                <a:ext cx="598680" cy="50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393926EE-C963-4DEE-88D2-11F58583F524}"/>
                  </a:ext>
                </a:extLst>
              </p14:cNvPr>
              <p14:cNvContentPartPr/>
              <p14:nvPr/>
            </p14:nvContentPartPr>
            <p14:xfrm>
              <a:off x="-1423108" y="2755163"/>
              <a:ext cx="216360" cy="36072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393926EE-C963-4DEE-88D2-11F58583F52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-1458748" y="2719523"/>
                <a:ext cx="288000" cy="43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BDC4BA26-BCD0-491B-8F34-F22505C0BD8E}"/>
                  </a:ext>
                </a:extLst>
              </p14:cNvPr>
              <p14:cNvContentPartPr/>
              <p14:nvPr/>
            </p14:nvContentPartPr>
            <p14:xfrm>
              <a:off x="-1968868" y="3184643"/>
              <a:ext cx="1106640" cy="3852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BDC4BA26-BCD0-491B-8F34-F22505C0BD8E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-2004508" y="3149003"/>
                <a:ext cx="1178280" cy="11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7DD7BF0F-C4CD-4935-9F96-9387DA58A8CB}"/>
                  </a:ext>
                </a:extLst>
              </p14:cNvPr>
              <p14:cNvContentPartPr/>
              <p14:nvPr/>
            </p14:nvContentPartPr>
            <p14:xfrm>
              <a:off x="-1713268" y="3417563"/>
              <a:ext cx="461880" cy="31464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7DD7BF0F-C4CD-4935-9F96-9387DA58A8C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-1748908" y="3381563"/>
                <a:ext cx="533520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D19A82D1-35B4-4EFF-8384-00083112B8B8}"/>
                  </a:ext>
                </a:extLst>
              </p14:cNvPr>
              <p14:cNvContentPartPr/>
              <p14:nvPr/>
            </p14:nvContentPartPr>
            <p14:xfrm>
              <a:off x="-3962548" y="4245563"/>
              <a:ext cx="308520" cy="33012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D19A82D1-35B4-4EFF-8384-00083112B8B8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-3998548" y="4209563"/>
                <a:ext cx="380160" cy="40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48094E12-C5D2-474F-B6A4-B1799BD2EF5C}"/>
                  </a:ext>
                </a:extLst>
              </p14:cNvPr>
              <p14:cNvContentPartPr/>
              <p14:nvPr/>
            </p14:nvContentPartPr>
            <p14:xfrm>
              <a:off x="-4122305" y="4033883"/>
              <a:ext cx="451080" cy="101664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48094E12-C5D2-474F-B6A4-B1799BD2EF5C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-4157945" y="3998243"/>
                <a:ext cx="522720" cy="10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48771C7A-1F18-46AD-B158-DD6684315D84}"/>
                  </a:ext>
                </a:extLst>
              </p14:cNvPr>
              <p14:cNvContentPartPr/>
              <p14:nvPr/>
            </p14:nvContentPartPr>
            <p14:xfrm>
              <a:off x="-3526809" y="2389403"/>
              <a:ext cx="2813040" cy="135036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48771C7A-1F18-46AD-B158-DD6684315D84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-3562809" y="2353403"/>
                <a:ext cx="2884680" cy="14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206BD627-F2D1-447A-B9A8-4AA758A4B50B}"/>
                  </a:ext>
                </a:extLst>
              </p14:cNvPr>
              <p14:cNvContentPartPr/>
              <p14:nvPr/>
            </p14:nvContentPartPr>
            <p14:xfrm>
              <a:off x="-3424929" y="4187243"/>
              <a:ext cx="445320" cy="47340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206BD627-F2D1-447A-B9A8-4AA758A4B50B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-3460569" y="4151603"/>
                <a:ext cx="516960" cy="54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E76AAE1B-8ADC-40D1-BD65-CB864223FCA6}"/>
                  </a:ext>
                </a:extLst>
              </p14:cNvPr>
              <p14:cNvContentPartPr/>
              <p14:nvPr/>
            </p14:nvContentPartPr>
            <p14:xfrm>
              <a:off x="-2925609" y="4418363"/>
              <a:ext cx="614880" cy="69048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E76AAE1B-8ADC-40D1-BD65-CB864223FCA6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-2961609" y="4382723"/>
                <a:ext cx="686520" cy="76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53E60548-07BA-4C69-9D8D-C2C5FE380E8B}"/>
                  </a:ext>
                </a:extLst>
              </p14:cNvPr>
              <p14:cNvContentPartPr/>
              <p14:nvPr/>
            </p14:nvContentPartPr>
            <p14:xfrm>
              <a:off x="-2098689" y="4486763"/>
              <a:ext cx="114480" cy="2808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53E60548-07BA-4C69-9D8D-C2C5FE380E8B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-2134329" y="4450763"/>
                <a:ext cx="18612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8F677B71-E3AF-4728-9522-43CE16BB0E4A}"/>
                  </a:ext>
                </a:extLst>
              </p14:cNvPr>
              <p14:cNvContentPartPr/>
              <p14:nvPr/>
            </p14:nvContentPartPr>
            <p14:xfrm>
              <a:off x="-2189769" y="4663883"/>
              <a:ext cx="161280" cy="2772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8F677B71-E3AF-4728-9522-43CE16BB0E4A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-2225769" y="4627883"/>
                <a:ext cx="232920" cy="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6E4DA6D2-4C6C-4F50-97C9-1E005FDF8E17}"/>
                  </a:ext>
                </a:extLst>
              </p14:cNvPr>
              <p14:cNvContentPartPr/>
              <p14:nvPr/>
            </p14:nvContentPartPr>
            <p14:xfrm>
              <a:off x="-1755969" y="4419803"/>
              <a:ext cx="299160" cy="27000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6E4DA6D2-4C6C-4F50-97C9-1E005FDF8E17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-1791609" y="4384163"/>
                <a:ext cx="37080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CC6BDFCC-0DE1-486B-8262-6699A25965B7}"/>
                  </a:ext>
                </a:extLst>
              </p14:cNvPr>
              <p14:cNvContentPartPr/>
              <p14:nvPr/>
            </p14:nvContentPartPr>
            <p14:xfrm>
              <a:off x="-1290849" y="4317203"/>
              <a:ext cx="337320" cy="33768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CC6BDFCC-0DE1-486B-8262-6699A25965B7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-1326489" y="4281563"/>
                <a:ext cx="408960" cy="4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F0981900-EBB4-418F-ADD3-18D169900CA9}"/>
                  </a:ext>
                </a:extLst>
              </p14:cNvPr>
              <p14:cNvContentPartPr/>
              <p14:nvPr/>
            </p14:nvContentPartPr>
            <p14:xfrm>
              <a:off x="-885849" y="4448243"/>
              <a:ext cx="292320" cy="25200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F0981900-EBB4-418F-ADD3-18D169900CA9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-921489" y="4412603"/>
                <a:ext cx="36396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36B59826-5155-43F5-99F8-938212B0BC48}"/>
                  </a:ext>
                </a:extLst>
              </p14:cNvPr>
              <p14:cNvContentPartPr/>
              <p14:nvPr/>
            </p14:nvContentPartPr>
            <p14:xfrm>
              <a:off x="-216969" y="4311443"/>
              <a:ext cx="183600" cy="35424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36B59826-5155-43F5-99F8-938212B0BC48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-252969" y="4275803"/>
                <a:ext cx="255240" cy="42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8543E65A-B977-456A-9463-9E936F0502A5}"/>
                  </a:ext>
                </a:extLst>
              </p14:cNvPr>
              <p14:cNvContentPartPr/>
              <p14:nvPr/>
            </p14:nvContentPartPr>
            <p14:xfrm>
              <a:off x="-537729" y="4420523"/>
              <a:ext cx="168480" cy="47340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8543E65A-B977-456A-9463-9E936F0502A5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-573729" y="4384883"/>
                <a:ext cx="240120" cy="54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5723DD30-F07C-4BF1-A84C-6EAD0F4CCC73}"/>
                  </a:ext>
                </a:extLst>
              </p14:cNvPr>
              <p14:cNvContentPartPr/>
              <p14:nvPr/>
            </p14:nvContentPartPr>
            <p14:xfrm>
              <a:off x="-570489" y="4599443"/>
              <a:ext cx="330480" cy="396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5723DD30-F07C-4BF1-A84C-6EAD0F4CCC73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-606489" y="4563443"/>
                <a:ext cx="402120" cy="7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91AD087C-3EBB-4AC0-8C94-7B2F65D02A3A}"/>
                  </a:ext>
                </a:extLst>
              </p14:cNvPr>
              <p14:cNvContentPartPr/>
              <p14:nvPr/>
            </p14:nvContentPartPr>
            <p14:xfrm>
              <a:off x="-4007769" y="5191283"/>
              <a:ext cx="355680" cy="63936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91AD087C-3EBB-4AC0-8C94-7B2F65D02A3A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-4043409" y="5155643"/>
                <a:ext cx="427320" cy="7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D27C0A15-F4BB-4D64-A0D4-4829C042FC13}"/>
                  </a:ext>
                </a:extLst>
              </p14:cNvPr>
              <p14:cNvContentPartPr/>
              <p14:nvPr/>
            </p14:nvContentPartPr>
            <p14:xfrm>
              <a:off x="-3451569" y="5581883"/>
              <a:ext cx="280440" cy="1584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D27C0A15-F4BB-4D64-A0D4-4829C042FC13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-3487209" y="5546243"/>
                <a:ext cx="35208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12B9547D-88A8-4FBA-9CD5-A126D287722E}"/>
                  </a:ext>
                </a:extLst>
              </p14:cNvPr>
              <p14:cNvContentPartPr/>
              <p14:nvPr/>
            </p14:nvContentPartPr>
            <p14:xfrm>
              <a:off x="-3394689" y="5720843"/>
              <a:ext cx="333360" cy="5148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12B9547D-88A8-4FBA-9CD5-A126D287722E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-3430689" y="5685203"/>
                <a:ext cx="405000" cy="12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26F13398-5120-4766-8AFE-B21A0E3F70CD}"/>
                  </a:ext>
                </a:extLst>
              </p14:cNvPr>
              <p14:cNvContentPartPr/>
              <p14:nvPr/>
            </p14:nvContentPartPr>
            <p14:xfrm>
              <a:off x="-2709969" y="5364083"/>
              <a:ext cx="514800" cy="40212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26F13398-5120-4766-8AFE-B21A0E3F70CD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-2745609" y="5328443"/>
                <a:ext cx="586440" cy="47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8AF61B4D-81F1-451C-8BB6-4B50B395FBEB}"/>
                  </a:ext>
                </a:extLst>
              </p14:cNvPr>
              <p14:cNvContentPartPr/>
              <p14:nvPr/>
            </p14:nvContentPartPr>
            <p14:xfrm>
              <a:off x="-2036049" y="5489723"/>
              <a:ext cx="658440" cy="44064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8AF61B4D-81F1-451C-8BB6-4B50B395FBEB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-2071689" y="5453723"/>
                <a:ext cx="730080" cy="51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D46042D9-B5A2-4031-A0C1-6A2F951A1781}"/>
                  </a:ext>
                </a:extLst>
              </p14:cNvPr>
              <p14:cNvContentPartPr/>
              <p14:nvPr/>
            </p14:nvContentPartPr>
            <p14:xfrm>
              <a:off x="-2616369" y="5937923"/>
              <a:ext cx="1474200" cy="4356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D46042D9-B5A2-4031-A0C1-6A2F951A1781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-2652009" y="5902283"/>
                <a:ext cx="154584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2AB26053-7DDF-496F-85BE-7BCFC4B34EE6}"/>
                  </a:ext>
                </a:extLst>
              </p14:cNvPr>
              <p14:cNvContentPartPr/>
              <p14:nvPr/>
            </p14:nvContentPartPr>
            <p14:xfrm>
              <a:off x="-2538969" y="6189923"/>
              <a:ext cx="547560" cy="340560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2AB26053-7DDF-496F-85BE-7BCFC4B34EE6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-2574969" y="6154283"/>
                <a:ext cx="619200" cy="41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2EFA7882-EF4C-4FA9-BD73-7609FCC264FA}"/>
                  </a:ext>
                </a:extLst>
              </p14:cNvPr>
              <p14:cNvContentPartPr/>
              <p14:nvPr/>
            </p14:nvContentPartPr>
            <p14:xfrm>
              <a:off x="-1892769" y="6297203"/>
              <a:ext cx="418680" cy="30168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2EFA7882-EF4C-4FA9-BD73-7609FCC264FA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-1928769" y="6261563"/>
                <a:ext cx="490320" cy="3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EFDB8AD1-1F2C-4D00-AC63-7D948299D517}"/>
                  </a:ext>
                </a:extLst>
              </p14:cNvPr>
              <p14:cNvContentPartPr/>
              <p14:nvPr/>
            </p14:nvContentPartPr>
            <p14:xfrm>
              <a:off x="-1349169" y="6158963"/>
              <a:ext cx="293040" cy="27000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EFDB8AD1-1F2C-4D00-AC63-7D948299D517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-1384809" y="6123323"/>
                <a:ext cx="36468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74E5400B-5D95-424B-A226-88D6F19C3606}"/>
                  </a:ext>
                </a:extLst>
              </p14:cNvPr>
              <p14:cNvContentPartPr/>
              <p14:nvPr/>
            </p14:nvContentPartPr>
            <p14:xfrm>
              <a:off x="-4183809" y="4815083"/>
              <a:ext cx="3178080" cy="194184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74E5400B-5D95-424B-A226-88D6F19C3606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-4219449" y="4779083"/>
                <a:ext cx="3249720" cy="20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25854868-F42C-42A5-A496-FECD47704B1A}"/>
                  </a:ext>
                </a:extLst>
              </p14:cNvPr>
              <p14:cNvContentPartPr/>
              <p14:nvPr/>
            </p14:nvContentPartPr>
            <p14:xfrm>
              <a:off x="-2691360" y="-21157"/>
              <a:ext cx="267840" cy="45396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25854868-F42C-42A5-A496-FECD47704B1A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-2727000" y="-56797"/>
                <a:ext cx="339480" cy="52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F582B656-7281-4B42-BF97-4E9CD09D89C5}"/>
                  </a:ext>
                </a:extLst>
              </p14:cNvPr>
              <p14:cNvContentPartPr/>
              <p14:nvPr/>
            </p14:nvContentPartPr>
            <p14:xfrm>
              <a:off x="-2197440" y="130708"/>
              <a:ext cx="196200" cy="36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F582B656-7281-4B42-BF97-4E9CD09D89C5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-2233080" y="94708"/>
                <a:ext cx="26784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B5859FA8-02DB-48E8-978A-C0EEF822B8F0}"/>
                  </a:ext>
                </a:extLst>
              </p14:cNvPr>
              <p14:cNvContentPartPr/>
              <p14:nvPr/>
            </p14:nvContentPartPr>
            <p14:xfrm>
              <a:off x="-2207160" y="252748"/>
              <a:ext cx="172080" cy="11160"/>
            </p14:xfrm>
          </p:contentPart>
        </mc:Choice>
        <mc:Fallback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B5859FA8-02DB-48E8-978A-C0EEF822B8F0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-2242800" y="216748"/>
                <a:ext cx="24372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E1976EEB-3FBA-41EB-95CD-D097927BBFE9}"/>
                  </a:ext>
                </a:extLst>
              </p14:cNvPr>
              <p14:cNvContentPartPr/>
              <p14:nvPr/>
            </p14:nvContentPartPr>
            <p14:xfrm>
              <a:off x="-1823400" y="113428"/>
              <a:ext cx="300600" cy="20880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E1976EEB-3FBA-41EB-95CD-D097927BBFE9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-1859400" y="77788"/>
                <a:ext cx="37224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0CFD9BA1-BC4C-45F9-B0F0-F09368F57301}"/>
                  </a:ext>
                </a:extLst>
              </p14:cNvPr>
              <p14:cNvContentPartPr/>
              <p14:nvPr/>
            </p14:nvContentPartPr>
            <p14:xfrm>
              <a:off x="-1378800" y="217828"/>
              <a:ext cx="313560" cy="25920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0CFD9BA1-BC4C-45F9-B0F0-F09368F57301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-1414440" y="182188"/>
                <a:ext cx="385200" cy="9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11633BF3-069C-4D46-B8C8-7946A559A820}"/>
                  </a:ext>
                </a:extLst>
              </p14:cNvPr>
              <p14:cNvContentPartPr/>
              <p14:nvPr/>
            </p14:nvContentPartPr>
            <p14:xfrm>
              <a:off x="-1334880" y="85348"/>
              <a:ext cx="169200" cy="35280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11633BF3-069C-4D46-B8C8-7946A559A820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-1370520" y="49348"/>
                <a:ext cx="240840" cy="42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FFF7E38E-6E14-491F-9605-AE4A1B18DE56}"/>
                  </a:ext>
                </a:extLst>
              </p14:cNvPr>
              <p14:cNvContentPartPr/>
              <p14:nvPr/>
            </p14:nvContentPartPr>
            <p14:xfrm>
              <a:off x="-994320" y="10468"/>
              <a:ext cx="190440" cy="358920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FFF7E38E-6E14-491F-9605-AE4A1B18DE56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-1029960" y="-25532"/>
                <a:ext cx="262080" cy="43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4F3F7D8B-57AE-466F-907A-2EF9EA1904B6}"/>
                  </a:ext>
                </a:extLst>
              </p14:cNvPr>
              <p14:cNvContentPartPr/>
              <p14:nvPr/>
            </p14:nvContentPartPr>
            <p14:xfrm>
              <a:off x="-663480" y="129988"/>
              <a:ext cx="391320" cy="24552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4F3F7D8B-57AE-466F-907A-2EF9EA1904B6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-699480" y="93988"/>
                <a:ext cx="46296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D055CA48-9719-4E92-ADAA-E4B442BA162C}"/>
                  </a:ext>
                </a:extLst>
              </p14:cNvPr>
              <p14:cNvContentPartPr/>
              <p14:nvPr/>
            </p14:nvContentPartPr>
            <p14:xfrm>
              <a:off x="-2663280" y="6238108"/>
              <a:ext cx="7920" cy="36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D055CA48-9719-4E92-ADAA-E4B442BA162C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-2699280" y="6202108"/>
                <a:ext cx="7956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49" name="Ink 148">
                <a:extLst>
                  <a:ext uri="{FF2B5EF4-FFF2-40B4-BE49-F238E27FC236}">
                    <a16:creationId xmlns:a16="http://schemas.microsoft.com/office/drawing/2014/main" id="{9D43E799-6430-40AA-AA7E-C55D794985C5}"/>
                  </a:ext>
                </a:extLst>
              </p14:cNvPr>
              <p14:cNvContentPartPr/>
              <p14:nvPr/>
            </p14:nvContentPartPr>
            <p14:xfrm>
              <a:off x="5021640" y="1158148"/>
              <a:ext cx="7920" cy="360"/>
            </p14:xfrm>
          </p:contentPart>
        </mc:Choice>
        <mc:Fallback>
          <p:pic>
            <p:nvPicPr>
              <p:cNvPr id="149" name="Ink 148">
                <a:extLst>
                  <a:ext uri="{FF2B5EF4-FFF2-40B4-BE49-F238E27FC236}">
                    <a16:creationId xmlns:a16="http://schemas.microsoft.com/office/drawing/2014/main" id="{9D43E799-6430-40AA-AA7E-C55D794985C5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4985640" y="1122148"/>
                <a:ext cx="7956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741BB782-0CD2-4182-A73C-9CD116CD6F98}"/>
                  </a:ext>
                </a:extLst>
              </p14:cNvPr>
              <p14:cNvContentPartPr/>
              <p14:nvPr/>
            </p14:nvContentPartPr>
            <p14:xfrm>
              <a:off x="6699600" y="3457468"/>
              <a:ext cx="360" cy="360"/>
            </p14:xfrm>
          </p:contentPart>
        </mc:Choice>
        <mc:Fallback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741BB782-0CD2-4182-A73C-9CD116CD6F98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6663960" y="3421468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83027066-30E6-48BC-BFC9-9ED39F76167A}"/>
                  </a:ext>
                </a:extLst>
              </p14:cNvPr>
              <p14:cNvContentPartPr/>
              <p14:nvPr/>
            </p14:nvContentPartPr>
            <p14:xfrm>
              <a:off x="6634800" y="4442068"/>
              <a:ext cx="360" cy="360"/>
            </p14:xfrm>
          </p:contentPart>
        </mc:Choice>
        <mc:Fallback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83027066-30E6-48BC-BFC9-9ED39F76167A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6598800" y="4406428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03579F96-0615-4183-B602-560CC13B9925}"/>
                  </a:ext>
                </a:extLst>
              </p14:cNvPr>
              <p14:cNvContentPartPr/>
              <p14:nvPr/>
            </p14:nvContentPartPr>
            <p14:xfrm>
              <a:off x="6746760" y="4605148"/>
              <a:ext cx="360" cy="360"/>
            </p14:xfrm>
          </p:contentPart>
        </mc:Choice>
        <mc:Fallback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03579F96-0615-4183-B602-560CC13B9925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6710760" y="4569508"/>
                <a:ext cx="72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0" name="Group 179">
            <a:extLst>
              <a:ext uri="{FF2B5EF4-FFF2-40B4-BE49-F238E27FC236}">
                <a16:creationId xmlns:a16="http://schemas.microsoft.com/office/drawing/2014/main" id="{A6AE51C1-70FF-4EC7-A214-0F822C10F21B}"/>
              </a:ext>
            </a:extLst>
          </p:cNvPr>
          <p:cNvGrpSpPr/>
          <p:nvPr/>
        </p:nvGrpSpPr>
        <p:grpSpPr>
          <a:xfrm>
            <a:off x="5869080" y="4860748"/>
            <a:ext cx="1416600" cy="411840"/>
            <a:chOff x="5869080" y="4860748"/>
            <a:chExt cx="1416600" cy="41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F895DFFD-F4E9-4DA8-BB2A-BA803A3689A4}"/>
                    </a:ext>
                  </a:extLst>
                </p14:cNvPr>
                <p14:cNvContentPartPr/>
                <p14:nvPr/>
              </p14:nvContentPartPr>
              <p14:xfrm>
                <a:off x="5869080" y="4860748"/>
                <a:ext cx="488880" cy="34524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F895DFFD-F4E9-4DA8-BB2A-BA803A3689A4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5833080" y="4824748"/>
                  <a:ext cx="560520" cy="41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C17114E6-F438-4BD7-88AA-869017DDF286}"/>
                    </a:ext>
                  </a:extLst>
                </p14:cNvPr>
                <p14:cNvContentPartPr/>
                <p14:nvPr/>
              </p14:nvContentPartPr>
              <p14:xfrm>
                <a:off x="6397200" y="5034988"/>
                <a:ext cx="262800" cy="22032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C17114E6-F438-4BD7-88AA-869017DDF286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6361200" y="4998988"/>
                  <a:ext cx="33444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11FE7B90-8197-4E98-9364-02673A91DB58}"/>
                    </a:ext>
                  </a:extLst>
                </p14:cNvPr>
                <p14:cNvContentPartPr/>
                <p14:nvPr/>
              </p14:nvContentPartPr>
              <p14:xfrm>
                <a:off x="6804720" y="5101948"/>
                <a:ext cx="174600" cy="1116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11FE7B90-8197-4E98-9364-02673A91DB58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6769080" y="5066308"/>
                  <a:ext cx="24624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33C3E90F-F21B-4E6E-BCCE-4C742E6AE140}"/>
                    </a:ext>
                  </a:extLst>
                </p14:cNvPr>
                <p14:cNvContentPartPr/>
                <p14:nvPr/>
              </p14:nvContentPartPr>
              <p14:xfrm>
                <a:off x="6816960" y="5183668"/>
                <a:ext cx="153000" cy="2376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33C3E90F-F21B-4E6E-BCCE-4C742E6AE140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6781320" y="5148028"/>
                  <a:ext cx="2246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A30EAF0C-CB4F-4D48-BB58-25A783EF23A9}"/>
                    </a:ext>
                  </a:extLst>
                </p14:cNvPr>
                <p14:cNvContentPartPr/>
                <p14:nvPr/>
              </p14:nvContentPartPr>
              <p14:xfrm>
                <a:off x="7086960" y="4958308"/>
                <a:ext cx="198720" cy="31428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A30EAF0C-CB4F-4D48-BB58-25A783EF23A9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7051320" y="4922668"/>
                  <a:ext cx="270360" cy="385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DB61E6CB-D902-4ECF-8C67-7751AB129B9B}"/>
                  </a:ext>
                </a:extLst>
              </p14:cNvPr>
              <p14:cNvContentPartPr/>
              <p14:nvPr/>
            </p14:nvContentPartPr>
            <p14:xfrm>
              <a:off x="2159280" y="2590948"/>
              <a:ext cx="360" cy="360"/>
            </p14:xfrm>
          </p:contentPart>
        </mc:Choice>
        <mc:Fallback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DB61E6CB-D902-4ECF-8C67-7751AB129B9B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2123280" y="2554948"/>
                <a:ext cx="72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1" name="Group 190">
            <a:extLst>
              <a:ext uri="{FF2B5EF4-FFF2-40B4-BE49-F238E27FC236}">
                <a16:creationId xmlns:a16="http://schemas.microsoft.com/office/drawing/2014/main" id="{624F6A32-C6E2-4A9D-80EA-C3BA879C3D90}"/>
              </a:ext>
            </a:extLst>
          </p:cNvPr>
          <p:cNvGrpSpPr/>
          <p:nvPr/>
        </p:nvGrpSpPr>
        <p:grpSpPr>
          <a:xfrm>
            <a:off x="1340640" y="4830868"/>
            <a:ext cx="2003760" cy="623880"/>
            <a:chOff x="1340640" y="4830868"/>
            <a:chExt cx="2003760" cy="62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3BC1F018-56BA-484C-BAAC-F9E3F1E09455}"/>
                    </a:ext>
                  </a:extLst>
                </p14:cNvPr>
                <p14:cNvContentPartPr/>
                <p14:nvPr/>
              </p14:nvContentPartPr>
              <p14:xfrm>
                <a:off x="1340640" y="4830868"/>
                <a:ext cx="400320" cy="35964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3BC1F018-56BA-484C-BAAC-F9E3F1E09455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305000" y="4795228"/>
                  <a:ext cx="471960" cy="43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C7DB5CC2-375C-4D8F-B353-17C7043B5BE9}"/>
                    </a:ext>
                  </a:extLst>
                </p14:cNvPr>
                <p14:cNvContentPartPr/>
                <p14:nvPr/>
              </p14:nvContentPartPr>
              <p14:xfrm>
                <a:off x="1741320" y="4974868"/>
                <a:ext cx="189360" cy="47988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C7DB5CC2-375C-4D8F-B353-17C7043B5BE9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705680" y="4938868"/>
                  <a:ext cx="261000" cy="55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5ECBAFB1-FC4D-4527-BEC9-7F1A7C77CF05}"/>
                    </a:ext>
                  </a:extLst>
                </p14:cNvPr>
                <p14:cNvContentPartPr/>
                <p14:nvPr/>
              </p14:nvContentPartPr>
              <p14:xfrm>
                <a:off x="2098800" y="5080348"/>
                <a:ext cx="258480" cy="540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5ECBAFB1-FC4D-4527-BEC9-7F1A7C77CF0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062800" y="5044348"/>
                  <a:ext cx="33012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A5DE4F6D-2BF4-4985-88CC-47BDC19FF4BD}"/>
                    </a:ext>
                  </a:extLst>
                </p14:cNvPr>
                <p14:cNvContentPartPr/>
                <p14:nvPr/>
              </p14:nvContentPartPr>
              <p14:xfrm>
                <a:off x="2116800" y="5185828"/>
                <a:ext cx="275760" cy="1584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A5DE4F6D-2BF4-4985-88CC-47BDC19FF4BD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2081160" y="5150188"/>
                  <a:ext cx="34740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05C2FB18-A1FC-4970-9967-26114934DA79}"/>
                    </a:ext>
                  </a:extLst>
                </p14:cNvPr>
                <p14:cNvContentPartPr/>
                <p14:nvPr/>
              </p14:nvContentPartPr>
              <p14:xfrm>
                <a:off x="2513520" y="4858228"/>
                <a:ext cx="324000" cy="39132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05C2FB18-A1FC-4970-9967-26114934DA7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2477520" y="4822588"/>
                  <a:ext cx="395640" cy="46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754062E2-83EE-45D5-BE88-0988F3213DE3}"/>
                    </a:ext>
                  </a:extLst>
                </p14:cNvPr>
                <p14:cNvContentPartPr/>
                <p14:nvPr/>
              </p14:nvContentPartPr>
              <p14:xfrm>
                <a:off x="2887920" y="4898908"/>
                <a:ext cx="187920" cy="36612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754062E2-83EE-45D5-BE88-0988F3213DE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2851920" y="4862908"/>
                  <a:ext cx="25956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C0FE924C-2C0A-4E04-A72C-3E125734C4BC}"/>
                    </a:ext>
                  </a:extLst>
                </p14:cNvPr>
                <p14:cNvContentPartPr/>
                <p14:nvPr/>
              </p14:nvContentPartPr>
              <p14:xfrm>
                <a:off x="3124800" y="4929868"/>
                <a:ext cx="219600" cy="31248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C0FE924C-2C0A-4E04-A72C-3E125734C4BC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088800" y="4893868"/>
                  <a:ext cx="291240" cy="384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6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452C57B7-2C8B-4EE8-84E8-A4C57C1ABFAE}"/>
                  </a:ext>
                </a:extLst>
              </p14:cNvPr>
              <p14:cNvContentPartPr/>
              <p14:nvPr/>
            </p14:nvContentPartPr>
            <p14:xfrm>
              <a:off x="-1298520" y="2228428"/>
              <a:ext cx="485280" cy="289080"/>
            </p14:xfrm>
          </p:contentPart>
        </mc:Choice>
        <mc:Fallback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452C57B7-2C8B-4EE8-84E8-A4C57C1ABFAE}"/>
                  </a:ext>
                </a:extLst>
              </p:cNvPr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-1334160" y="2192788"/>
                <a:ext cx="556920" cy="3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8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55BCF54E-B16D-419D-AA11-910E86574E95}"/>
                  </a:ext>
                </a:extLst>
              </p14:cNvPr>
              <p14:cNvContentPartPr/>
              <p14:nvPr/>
            </p14:nvContentPartPr>
            <p14:xfrm>
              <a:off x="-1172880" y="3279988"/>
              <a:ext cx="503640" cy="277920"/>
            </p14:xfrm>
          </p:contentPart>
        </mc:Choice>
        <mc:Fallback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55BCF54E-B16D-419D-AA11-910E86574E95}"/>
                  </a:ext>
                </a:extLst>
              </p:cNvPr>
              <p:cNvPicPr/>
              <p:nvPr/>
            </p:nvPicPr>
            <p:blipFill>
              <a:blip r:embed="rId149"/>
              <a:stretch>
                <a:fillRect/>
              </a:stretch>
            </p:blipFill>
            <p:spPr>
              <a:xfrm>
                <a:off x="-1208520" y="3243988"/>
                <a:ext cx="575280" cy="3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0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E67FC789-5497-4260-91DF-DC34EED5EEF5}"/>
                  </a:ext>
                </a:extLst>
              </p14:cNvPr>
              <p14:cNvContentPartPr/>
              <p14:nvPr/>
            </p14:nvContentPartPr>
            <p14:xfrm>
              <a:off x="-1992960" y="6665788"/>
              <a:ext cx="360" cy="360"/>
            </p14:xfrm>
          </p:contentPart>
        </mc:Choice>
        <mc:Fallback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E67FC789-5497-4260-91DF-DC34EED5EEF5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-2028960" y="6629788"/>
                <a:ext cx="72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8" name="Group 297">
            <a:extLst>
              <a:ext uri="{FF2B5EF4-FFF2-40B4-BE49-F238E27FC236}">
                <a16:creationId xmlns:a16="http://schemas.microsoft.com/office/drawing/2014/main" id="{C30F3E2E-E23F-4EAE-870A-74BFC83B59D0}"/>
              </a:ext>
            </a:extLst>
          </p:cNvPr>
          <p:cNvGrpSpPr/>
          <p:nvPr/>
        </p:nvGrpSpPr>
        <p:grpSpPr>
          <a:xfrm>
            <a:off x="8205840" y="4929508"/>
            <a:ext cx="1758600" cy="623880"/>
            <a:chOff x="8205840" y="4929508"/>
            <a:chExt cx="1758600" cy="62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C3789974-AC8A-41FD-981E-CE531AA47DA6}"/>
                    </a:ext>
                  </a:extLst>
                </p14:cNvPr>
                <p14:cNvContentPartPr/>
                <p14:nvPr/>
              </p14:nvContentPartPr>
              <p14:xfrm>
                <a:off x="8205840" y="4929508"/>
                <a:ext cx="333360" cy="301680"/>
              </p14:xfrm>
            </p:contentPart>
          </mc:Choice>
          <mc:Fallback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C3789974-AC8A-41FD-981E-CE531AA47DA6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8169840" y="4893508"/>
                  <a:ext cx="405000" cy="37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44DE793A-9772-4D98-80FD-6611B8B72F80}"/>
                    </a:ext>
                  </a:extLst>
                </p14:cNvPr>
                <p14:cNvContentPartPr/>
                <p14:nvPr/>
              </p14:nvContentPartPr>
              <p14:xfrm>
                <a:off x="8764560" y="4978828"/>
                <a:ext cx="729720" cy="574560"/>
              </p14:xfrm>
            </p:contentPart>
          </mc:Choice>
          <mc:Fallback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44DE793A-9772-4D98-80FD-6611B8B72F80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8728560" y="4943188"/>
                  <a:ext cx="801360" cy="64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06B90542-2A0B-4D13-95B2-54FC29EB43B8}"/>
                    </a:ext>
                  </a:extLst>
                </p14:cNvPr>
                <p14:cNvContentPartPr/>
                <p14:nvPr/>
              </p14:nvContentPartPr>
              <p14:xfrm>
                <a:off x="9702000" y="5092948"/>
                <a:ext cx="262440" cy="396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06B90542-2A0B-4D13-95B2-54FC29EB43B8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9666000" y="5056948"/>
                  <a:ext cx="33408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200493F9-01DB-4672-9FF0-61C9E358505B}"/>
                    </a:ext>
                  </a:extLst>
                </p14:cNvPr>
                <p14:cNvContentPartPr/>
                <p14:nvPr/>
              </p14:nvContentPartPr>
              <p14:xfrm>
                <a:off x="9666720" y="5194468"/>
                <a:ext cx="289800" cy="31320"/>
              </p14:xfrm>
            </p:contentPart>
          </mc:Choice>
          <mc:Fallback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200493F9-01DB-4672-9FF0-61C9E358505B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9631080" y="5158468"/>
                  <a:ext cx="361440" cy="10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9" name="Group 348">
            <a:extLst>
              <a:ext uri="{FF2B5EF4-FFF2-40B4-BE49-F238E27FC236}">
                <a16:creationId xmlns:a16="http://schemas.microsoft.com/office/drawing/2014/main" id="{8B2BAA89-F6DF-4403-BF5C-13CE4AF13C4A}"/>
              </a:ext>
            </a:extLst>
          </p:cNvPr>
          <p:cNvGrpSpPr/>
          <p:nvPr/>
        </p:nvGrpSpPr>
        <p:grpSpPr>
          <a:xfrm>
            <a:off x="21572" y="696268"/>
            <a:ext cx="12722428" cy="4070880"/>
            <a:chOff x="21572" y="696268"/>
            <a:chExt cx="12722428" cy="4070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CF98394-3578-481A-8441-073CE5F7FE27}"/>
                    </a:ext>
                  </a:extLst>
                </p14:cNvPr>
                <p14:cNvContentPartPr/>
                <p14:nvPr/>
              </p14:nvContentPartPr>
              <p14:xfrm>
                <a:off x="1245960" y="1687763"/>
                <a:ext cx="5760" cy="3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CF98394-3578-481A-8441-073CE5F7FE27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1210320" y="1651763"/>
                  <a:ext cx="774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958C358-42FE-4C7C-8C30-12460B92E9C1}"/>
                    </a:ext>
                  </a:extLst>
                </p14:cNvPr>
                <p14:cNvContentPartPr/>
                <p14:nvPr/>
              </p14:nvContentPartPr>
              <p14:xfrm>
                <a:off x="1138680" y="2067203"/>
                <a:ext cx="360" cy="115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958C358-42FE-4C7C-8C30-12460B92E9C1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103040" y="2031563"/>
                  <a:ext cx="7200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4FAEDC5-437B-415F-9FB2-E8C572CB1C5E}"/>
                    </a:ext>
                  </a:extLst>
                </p14:cNvPr>
                <p14:cNvContentPartPr/>
                <p14:nvPr/>
              </p14:nvContentPartPr>
              <p14:xfrm>
                <a:off x="21572" y="727643"/>
                <a:ext cx="322200" cy="346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4FAEDC5-437B-415F-9FB2-E8C572CB1C5E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-14428" y="692003"/>
                  <a:ext cx="393840" cy="41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1AC2FC0-A4E2-4543-8FD0-50340500E957}"/>
                    </a:ext>
                  </a:extLst>
                </p14:cNvPr>
                <p14:cNvContentPartPr/>
                <p14:nvPr/>
              </p14:nvContentPartPr>
              <p14:xfrm>
                <a:off x="484892" y="749603"/>
                <a:ext cx="407880" cy="2772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1AC2FC0-A4E2-4543-8FD0-50340500E957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448892" y="713603"/>
                  <a:ext cx="47952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82AB849B-0CA4-4AAE-B4AE-1C233CA24C25}"/>
                    </a:ext>
                  </a:extLst>
                </p14:cNvPr>
                <p14:cNvContentPartPr/>
                <p14:nvPr/>
              </p14:nvContentPartPr>
              <p14:xfrm>
                <a:off x="1166760" y="2137708"/>
                <a:ext cx="360" cy="36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82AB849B-0CA4-4AAE-B4AE-1C233CA24C25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130760" y="210206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CE32A529-D301-42D1-BA46-D9748A18B628}"/>
                    </a:ext>
                  </a:extLst>
                </p14:cNvPr>
                <p14:cNvContentPartPr/>
                <p14:nvPr/>
              </p14:nvContentPartPr>
              <p14:xfrm>
                <a:off x="1125000" y="2454868"/>
                <a:ext cx="360" cy="3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CE32A529-D301-42D1-BA46-D9748A18B628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089000" y="241886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2F64BD0-4BED-4B0C-A269-98975E26A9B3}"/>
                    </a:ext>
                  </a:extLst>
                </p14:cNvPr>
                <p14:cNvContentPartPr/>
                <p14:nvPr/>
              </p14:nvContentPartPr>
              <p14:xfrm>
                <a:off x="1128600" y="4628548"/>
                <a:ext cx="360" cy="3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2F64BD0-4BED-4B0C-A269-98975E26A9B3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092960" y="459290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5F6E01DE-AAFB-4830-ADD9-6A10B64318B2}"/>
                    </a:ext>
                  </a:extLst>
                </p14:cNvPr>
                <p14:cNvContentPartPr/>
                <p14:nvPr/>
              </p14:nvContentPartPr>
              <p14:xfrm>
                <a:off x="1115280" y="1648468"/>
                <a:ext cx="360" cy="82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5F6E01DE-AAFB-4830-ADD9-6A10B64318B2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079280" y="1612828"/>
                  <a:ext cx="7200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4015998-07A4-4401-997D-C426E3FEE9CA}"/>
                    </a:ext>
                  </a:extLst>
                </p14:cNvPr>
                <p14:cNvContentPartPr/>
                <p14:nvPr/>
              </p14:nvContentPartPr>
              <p14:xfrm>
                <a:off x="1070640" y="2482588"/>
                <a:ext cx="360" cy="36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4015998-07A4-4401-997D-C426E3FEE9CA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034640" y="244658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1CE16A75-A73D-4CBB-9E41-E81AB6501E76}"/>
                    </a:ext>
                  </a:extLst>
                </p14:cNvPr>
                <p14:cNvContentPartPr/>
                <p14:nvPr/>
              </p14:nvContentPartPr>
              <p14:xfrm>
                <a:off x="364680" y="2614348"/>
                <a:ext cx="1180800" cy="65556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1CE16A75-A73D-4CBB-9E41-E81AB6501E76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328680" y="2578348"/>
                  <a:ext cx="1252440" cy="72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A14B7B49-0D90-4E53-B580-2659A124BD6E}"/>
                    </a:ext>
                  </a:extLst>
                </p14:cNvPr>
                <p14:cNvContentPartPr/>
                <p14:nvPr/>
              </p14:nvContentPartPr>
              <p14:xfrm>
                <a:off x="3381120" y="3346588"/>
                <a:ext cx="655560" cy="24084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A14B7B49-0D90-4E53-B580-2659A124BD6E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3345120" y="3310948"/>
                  <a:ext cx="7272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EA276683-38FE-4DF0-956B-E336584B9BBD}"/>
                    </a:ext>
                  </a:extLst>
                </p14:cNvPr>
                <p14:cNvContentPartPr/>
                <p14:nvPr/>
              </p14:nvContentPartPr>
              <p14:xfrm>
                <a:off x="4161240" y="3374308"/>
                <a:ext cx="216720" cy="14868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EA276683-38FE-4DF0-956B-E336584B9BBD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4125600" y="3338668"/>
                  <a:ext cx="28836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B956DD5-FC50-4D5B-A25C-7A0C49D5BFF9}"/>
                    </a:ext>
                  </a:extLst>
                </p14:cNvPr>
                <p14:cNvContentPartPr/>
                <p14:nvPr/>
              </p14:nvContentPartPr>
              <p14:xfrm>
                <a:off x="4269600" y="3381868"/>
                <a:ext cx="63000" cy="23904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B956DD5-FC50-4D5B-A25C-7A0C49D5BFF9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233600" y="3346228"/>
                  <a:ext cx="1346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ECC2C98-911E-44D2-8D26-840832E0E4FD}"/>
                    </a:ext>
                  </a:extLst>
                </p14:cNvPr>
                <p14:cNvContentPartPr/>
                <p14:nvPr/>
              </p14:nvContentPartPr>
              <p14:xfrm>
                <a:off x="4503240" y="3462868"/>
                <a:ext cx="143280" cy="2880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ECC2C98-911E-44D2-8D26-840832E0E4FD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467600" y="3427228"/>
                  <a:ext cx="21492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574CBFEF-C8FB-474A-AC59-0EF0DF90628E}"/>
                    </a:ext>
                  </a:extLst>
                </p14:cNvPr>
                <p14:cNvContentPartPr/>
                <p14:nvPr/>
              </p14:nvContentPartPr>
              <p14:xfrm>
                <a:off x="4815000" y="3294028"/>
                <a:ext cx="567360" cy="30024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574CBFEF-C8FB-474A-AC59-0EF0DF90628E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779360" y="3258388"/>
                  <a:ext cx="63900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DBF02CCF-BABA-43B0-A6DA-63222EE224CC}"/>
                    </a:ext>
                  </a:extLst>
                </p14:cNvPr>
                <p14:cNvContentPartPr/>
                <p14:nvPr/>
              </p14:nvContentPartPr>
              <p14:xfrm>
                <a:off x="5361840" y="3360268"/>
                <a:ext cx="223200" cy="25776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DBF02CCF-BABA-43B0-A6DA-63222EE224CC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5326200" y="3324268"/>
                  <a:ext cx="29484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8F8B60B-FA1D-4DD8-A7A5-A9F0394E4002}"/>
                    </a:ext>
                  </a:extLst>
                </p14:cNvPr>
                <p14:cNvContentPartPr/>
                <p14:nvPr/>
              </p14:nvContentPartPr>
              <p14:xfrm>
                <a:off x="1013760" y="4613788"/>
                <a:ext cx="1239840" cy="7344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8F8B60B-FA1D-4DD8-A7A5-A9F0394E4002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977760" y="4577788"/>
                  <a:ext cx="131148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02DE704C-0872-43E1-8857-9D91115A6EDE}"/>
                    </a:ext>
                  </a:extLst>
                </p14:cNvPr>
                <p14:cNvContentPartPr/>
                <p14:nvPr/>
              </p14:nvContentPartPr>
              <p14:xfrm>
                <a:off x="3812400" y="4676068"/>
                <a:ext cx="654120" cy="252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02DE704C-0872-43E1-8857-9D91115A6EDE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3776760" y="4640428"/>
                  <a:ext cx="72576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FA7B291-A1B9-4A88-8777-933484AED338}"/>
                    </a:ext>
                  </a:extLst>
                </p14:cNvPr>
                <p14:cNvContentPartPr/>
                <p14:nvPr/>
              </p14:nvContentPartPr>
              <p14:xfrm>
                <a:off x="1857240" y="4625308"/>
                <a:ext cx="6673680" cy="14184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FA7B291-A1B9-4A88-8777-933484AED338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1821600" y="4589668"/>
                  <a:ext cx="67453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C9E53EC-58DF-4B84-B5D0-2799457D46DA}"/>
                    </a:ext>
                  </a:extLst>
                </p14:cNvPr>
                <p14:cNvContentPartPr/>
                <p14:nvPr/>
              </p14:nvContentPartPr>
              <p14:xfrm>
                <a:off x="69951" y="4358963"/>
                <a:ext cx="304200" cy="3243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C9E53EC-58DF-4B84-B5D0-2799457D46DA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33951" y="4323323"/>
                  <a:ext cx="375840" cy="39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9C0D67FA-B13A-4C22-B4D7-BA182527D372}"/>
                    </a:ext>
                  </a:extLst>
                </p14:cNvPr>
                <p14:cNvContentPartPr/>
                <p14:nvPr/>
              </p14:nvContentPartPr>
              <p14:xfrm>
                <a:off x="416271" y="4486403"/>
                <a:ext cx="261360" cy="2282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9C0D67FA-B13A-4C22-B4D7-BA182527D372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380631" y="4450403"/>
                  <a:ext cx="33300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0E599D16-8034-42AF-934D-71E60F636ECE}"/>
                    </a:ext>
                  </a:extLst>
                </p14:cNvPr>
                <p14:cNvContentPartPr/>
                <p14:nvPr/>
              </p14:nvContentPartPr>
              <p14:xfrm>
                <a:off x="544791" y="4215683"/>
                <a:ext cx="193320" cy="1886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0E599D16-8034-42AF-934D-71E60F636ECE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509151" y="4179683"/>
                  <a:ext cx="26496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932284A-67D5-4F05-BD20-7412FBF92828}"/>
                    </a:ext>
                  </a:extLst>
                </p14:cNvPr>
                <p14:cNvContentPartPr/>
                <p14:nvPr/>
              </p14:nvContentPartPr>
              <p14:xfrm>
                <a:off x="671040" y="4658428"/>
                <a:ext cx="360" cy="36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932284A-67D5-4F05-BD20-7412FBF92828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635040" y="462242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20B3856D-26FA-48C4-BE7D-7206860180B5}"/>
                    </a:ext>
                  </a:extLst>
                </p14:cNvPr>
                <p14:cNvContentPartPr/>
                <p14:nvPr/>
              </p14:nvContentPartPr>
              <p14:xfrm>
                <a:off x="671040" y="4658428"/>
                <a:ext cx="360" cy="3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20B3856D-26FA-48C4-BE7D-7206860180B5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635040" y="462242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4CEC4296-EAF5-418B-98C1-E842A0D7AD16}"/>
                    </a:ext>
                  </a:extLst>
                </p14:cNvPr>
                <p14:cNvContentPartPr/>
                <p14:nvPr/>
              </p14:nvContentPartPr>
              <p14:xfrm>
                <a:off x="671040" y="4636468"/>
                <a:ext cx="534600" cy="259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4CEC4296-EAF5-418B-98C1-E842A0D7AD16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635040" y="4600468"/>
                  <a:ext cx="6062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8B58B88E-EF79-4E19-99C2-1DC181115F94}"/>
                    </a:ext>
                  </a:extLst>
                </p14:cNvPr>
                <p14:cNvContentPartPr/>
                <p14:nvPr/>
              </p14:nvContentPartPr>
              <p14:xfrm>
                <a:off x="3224880" y="3852388"/>
                <a:ext cx="753480" cy="25452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8B58B88E-EF79-4E19-99C2-1DC181115F94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3189240" y="3816388"/>
                  <a:ext cx="82512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7093824-49FA-4980-B751-8AB2D1554623}"/>
                    </a:ext>
                  </a:extLst>
                </p14:cNvPr>
                <p14:cNvContentPartPr/>
                <p14:nvPr/>
              </p14:nvContentPartPr>
              <p14:xfrm>
                <a:off x="4126320" y="3886948"/>
                <a:ext cx="131760" cy="19260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7093824-49FA-4980-B751-8AB2D1554623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4090680" y="3851308"/>
                  <a:ext cx="2034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0948E3FB-53A3-469C-BECB-8FE190FFC630}"/>
                    </a:ext>
                  </a:extLst>
                </p14:cNvPr>
                <p14:cNvContentPartPr/>
                <p14:nvPr/>
              </p14:nvContentPartPr>
              <p14:xfrm>
                <a:off x="4204440" y="3830428"/>
                <a:ext cx="460440" cy="14724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0948E3FB-53A3-469C-BECB-8FE190FFC630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4168440" y="3794428"/>
                  <a:ext cx="53208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599E893A-C4CB-4783-A9EC-A1340FCA91BF}"/>
                    </a:ext>
                  </a:extLst>
                </p14:cNvPr>
                <p14:cNvContentPartPr/>
                <p14:nvPr/>
              </p14:nvContentPartPr>
              <p14:xfrm>
                <a:off x="4777200" y="3812068"/>
                <a:ext cx="682560" cy="22860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599E893A-C4CB-4783-A9EC-A1340FCA91BF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4741560" y="3776428"/>
                  <a:ext cx="75420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42D30E54-0F96-45BA-A440-2A9E8A39D83D}"/>
                    </a:ext>
                  </a:extLst>
                </p14:cNvPr>
                <p14:cNvContentPartPr/>
                <p14:nvPr/>
              </p14:nvContentPartPr>
              <p14:xfrm>
                <a:off x="5463360" y="3815668"/>
                <a:ext cx="232560" cy="3034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42D30E54-0F96-45BA-A440-2A9E8A39D83D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5427720" y="3780028"/>
                  <a:ext cx="304200" cy="37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F8306ED4-3ACF-47B2-95FA-68F62D7D81E0}"/>
                    </a:ext>
                  </a:extLst>
                </p14:cNvPr>
                <p14:cNvContentPartPr/>
                <p14:nvPr/>
              </p14:nvContentPartPr>
              <p14:xfrm>
                <a:off x="3348720" y="4333708"/>
                <a:ext cx="701280" cy="27324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F8306ED4-3ACF-47B2-95FA-68F62D7D81E0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3312720" y="4297708"/>
                  <a:ext cx="77292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83AD9F57-2B75-4D5E-AEDA-7DB708651B10}"/>
                    </a:ext>
                  </a:extLst>
                </p14:cNvPr>
                <p14:cNvContentPartPr/>
                <p14:nvPr/>
              </p14:nvContentPartPr>
              <p14:xfrm>
                <a:off x="4224240" y="4300228"/>
                <a:ext cx="120600" cy="28332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83AD9F57-2B75-4D5E-AEDA-7DB708651B10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4188240" y="4264588"/>
                  <a:ext cx="19224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DD832FB3-B24E-40A3-8998-3021A879B891}"/>
                    </a:ext>
                  </a:extLst>
                </p14:cNvPr>
                <p14:cNvContentPartPr/>
                <p14:nvPr/>
              </p14:nvContentPartPr>
              <p14:xfrm>
                <a:off x="4567680" y="4421548"/>
                <a:ext cx="122400" cy="2304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DD832FB3-B24E-40A3-8998-3021A879B891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4531680" y="4385908"/>
                  <a:ext cx="19404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A70C2327-7802-41A3-9100-0F4FAAEE433E}"/>
                    </a:ext>
                  </a:extLst>
                </p14:cNvPr>
                <p14:cNvContentPartPr/>
                <p14:nvPr/>
              </p14:nvContentPartPr>
              <p14:xfrm>
                <a:off x="4920120" y="4253428"/>
                <a:ext cx="581040" cy="24840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A70C2327-7802-41A3-9100-0F4FAAEE433E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4884480" y="4217788"/>
                  <a:ext cx="65268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061E1EDA-A33C-44C4-A77A-B67092700863}"/>
                    </a:ext>
                  </a:extLst>
                </p14:cNvPr>
                <p14:cNvContentPartPr/>
                <p14:nvPr/>
              </p14:nvContentPartPr>
              <p14:xfrm>
                <a:off x="5499720" y="4264228"/>
                <a:ext cx="261360" cy="27900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061E1EDA-A33C-44C4-A77A-B67092700863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5463720" y="4228228"/>
                  <a:ext cx="33300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6529146E-A86C-4F9F-BBB6-DEF2856781E2}"/>
                    </a:ext>
                  </a:extLst>
                </p14:cNvPr>
                <p14:cNvContentPartPr/>
                <p14:nvPr/>
              </p14:nvContentPartPr>
              <p14:xfrm>
                <a:off x="6675480" y="3342628"/>
                <a:ext cx="48600" cy="21852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6529146E-A86C-4F9F-BBB6-DEF2856781E2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6639840" y="3306628"/>
                  <a:ext cx="12024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9FE4F9FE-14A3-4B84-BFFD-AFC13FF1CA3A}"/>
                    </a:ext>
                  </a:extLst>
                </p14:cNvPr>
                <p14:cNvContentPartPr/>
                <p14:nvPr/>
              </p14:nvContentPartPr>
              <p14:xfrm>
                <a:off x="6620400" y="3829348"/>
                <a:ext cx="249480" cy="2070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9FE4F9FE-14A3-4B84-BFFD-AFC13FF1CA3A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6584400" y="3793348"/>
                  <a:ext cx="32112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EA7A61A1-4DE0-41F9-BD28-3E34D50EC9DD}"/>
                    </a:ext>
                  </a:extLst>
                </p14:cNvPr>
                <p14:cNvContentPartPr/>
                <p14:nvPr/>
              </p14:nvContentPartPr>
              <p14:xfrm>
                <a:off x="6539400" y="4203388"/>
                <a:ext cx="210240" cy="22212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EA7A61A1-4DE0-41F9-BD28-3E34D50EC9DD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6503400" y="4167388"/>
                  <a:ext cx="28188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8D138167-1EF4-47CF-B815-95CFAFA0965E}"/>
                    </a:ext>
                  </a:extLst>
                </p14:cNvPr>
                <p14:cNvContentPartPr/>
                <p14:nvPr/>
              </p14:nvContentPartPr>
              <p14:xfrm>
                <a:off x="7434720" y="3348028"/>
                <a:ext cx="49680" cy="25308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8D138167-1EF4-47CF-B815-95CFAFA0965E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7399080" y="3312028"/>
                  <a:ext cx="12132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001BC6D2-FFD5-47E9-9E1E-6F4B7905B451}"/>
                    </a:ext>
                  </a:extLst>
                </p14:cNvPr>
                <p14:cNvContentPartPr/>
                <p14:nvPr/>
              </p14:nvContentPartPr>
              <p14:xfrm>
                <a:off x="7615800" y="3358108"/>
                <a:ext cx="272160" cy="22608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001BC6D2-FFD5-47E9-9E1E-6F4B7905B451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7580160" y="3322468"/>
                  <a:ext cx="34380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71A90598-EB6C-448D-AEEA-444F893E2706}"/>
                    </a:ext>
                  </a:extLst>
                </p14:cNvPr>
                <p14:cNvContentPartPr/>
                <p14:nvPr/>
              </p14:nvContentPartPr>
              <p14:xfrm>
                <a:off x="7678080" y="3377188"/>
                <a:ext cx="291600" cy="28584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71A90598-EB6C-448D-AEEA-444F893E2706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7642080" y="3341548"/>
                  <a:ext cx="36324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92AD197F-F40A-4E19-9A04-EBE08BD25BDA}"/>
                    </a:ext>
                  </a:extLst>
                </p14:cNvPr>
                <p14:cNvContentPartPr/>
                <p14:nvPr/>
              </p14:nvContentPartPr>
              <p14:xfrm>
                <a:off x="8063280" y="3361708"/>
                <a:ext cx="320040" cy="22716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92AD197F-F40A-4E19-9A04-EBE08BD25BDA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8027280" y="3325708"/>
                  <a:ext cx="39168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7B2525D9-752D-4369-9692-648E0D617654}"/>
                    </a:ext>
                  </a:extLst>
                </p14:cNvPr>
                <p14:cNvContentPartPr/>
                <p14:nvPr/>
              </p14:nvContentPartPr>
              <p14:xfrm>
                <a:off x="8174520" y="3402028"/>
                <a:ext cx="130320" cy="38664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7B2525D9-752D-4369-9692-648E0D617654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8138520" y="3366028"/>
                  <a:ext cx="201960" cy="45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6CDC4061-7E81-45E8-87B0-07325304B9A2}"/>
                    </a:ext>
                  </a:extLst>
                </p14:cNvPr>
                <p14:cNvContentPartPr/>
                <p14:nvPr/>
              </p14:nvContentPartPr>
              <p14:xfrm>
                <a:off x="8524440" y="3426868"/>
                <a:ext cx="203760" cy="25056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6CDC4061-7E81-45E8-87B0-07325304B9A2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8488800" y="3390868"/>
                  <a:ext cx="27540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A463406A-1732-458B-9735-8AE6F414C80F}"/>
                    </a:ext>
                  </a:extLst>
                </p14:cNvPr>
                <p14:cNvContentPartPr/>
                <p14:nvPr/>
              </p14:nvContentPartPr>
              <p14:xfrm>
                <a:off x="8619120" y="3341188"/>
                <a:ext cx="361440" cy="3420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A463406A-1732-458B-9735-8AE6F414C80F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8583480" y="3305548"/>
                  <a:ext cx="4330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60F25CE-D254-459C-8E15-C409382B0917}"/>
                    </a:ext>
                  </a:extLst>
                </p14:cNvPr>
                <p14:cNvContentPartPr/>
                <p14:nvPr/>
              </p14:nvContentPartPr>
              <p14:xfrm>
                <a:off x="7531920" y="3822868"/>
                <a:ext cx="236520" cy="22680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60F25CE-D254-459C-8E15-C409382B0917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7496280" y="3786868"/>
                  <a:ext cx="3081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82DC37E4-FE5A-499A-8A39-04665892FC2C}"/>
                    </a:ext>
                  </a:extLst>
                </p14:cNvPr>
                <p14:cNvContentPartPr/>
                <p14:nvPr/>
              </p14:nvContentPartPr>
              <p14:xfrm>
                <a:off x="7923960" y="3828988"/>
                <a:ext cx="285840" cy="239040"/>
              </p14:xfrm>
            </p:contentPart>
          </mc:Choice>
          <mc:Fallback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82DC37E4-FE5A-499A-8A39-04665892FC2C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7887960" y="3792988"/>
                  <a:ext cx="35748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020D95C1-CB3C-463E-B44B-A17D138DBC10}"/>
                    </a:ext>
                  </a:extLst>
                </p14:cNvPr>
                <p14:cNvContentPartPr/>
                <p14:nvPr/>
              </p14:nvContentPartPr>
              <p14:xfrm>
                <a:off x="7931880" y="3837988"/>
                <a:ext cx="352080" cy="285120"/>
              </p14:xfrm>
            </p:contentPart>
          </mc:Choice>
          <mc:Fallback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020D95C1-CB3C-463E-B44B-A17D138DBC10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7895880" y="3802348"/>
                  <a:ext cx="423720" cy="35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4CED0E0A-6206-4EC7-B9B3-0B7430DE7BCB}"/>
                    </a:ext>
                  </a:extLst>
                </p14:cNvPr>
                <p14:cNvContentPartPr/>
                <p14:nvPr/>
              </p14:nvContentPartPr>
              <p14:xfrm>
                <a:off x="8377200" y="3900628"/>
                <a:ext cx="120600" cy="19548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4CED0E0A-6206-4EC7-B9B3-0B7430DE7BCB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8341200" y="3864628"/>
                  <a:ext cx="19224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3338CDBC-39BB-4B00-9619-76C14B77A702}"/>
                    </a:ext>
                  </a:extLst>
                </p14:cNvPr>
                <p14:cNvContentPartPr/>
                <p14:nvPr/>
              </p14:nvContentPartPr>
              <p14:xfrm>
                <a:off x="8529840" y="3861388"/>
                <a:ext cx="293400" cy="28944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3338CDBC-39BB-4B00-9619-76C14B77A702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8494200" y="3825748"/>
                  <a:ext cx="36504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50A7829C-F7A1-4B41-974B-FD5460D22588}"/>
                    </a:ext>
                  </a:extLst>
                </p14:cNvPr>
                <p14:cNvContentPartPr/>
                <p14:nvPr/>
              </p14:nvContentPartPr>
              <p14:xfrm>
                <a:off x="9215280" y="3511108"/>
                <a:ext cx="281160" cy="6120"/>
              </p14:xfrm>
            </p:contentPart>
          </mc:Choice>
          <mc:Fallback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50A7829C-F7A1-4B41-974B-FD5460D22588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9179640" y="3475108"/>
                  <a:ext cx="35280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33D978EE-B763-45EF-B75F-556190DB91D0}"/>
                    </a:ext>
                  </a:extLst>
                </p14:cNvPr>
                <p14:cNvContentPartPr/>
                <p14:nvPr/>
              </p14:nvContentPartPr>
              <p14:xfrm>
                <a:off x="9267480" y="3599668"/>
                <a:ext cx="279720" cy="14040"/>
              </p14:xfrm>
            </p:contentPart>
          </mc:Choice>
          <mc:Fallback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33D978EE-B763-45EF-B75F-556190DB91D0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9231840" y="3564028"/>
                  <a:ext cx="35136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DCD15954-79D3-4F26-867D-18A2576733EC}"/>
                    </a:ext>
                  </a:extLst>
                </p14:cNvPr>
                <p14:cNvContentPartPr/>
                <p14:nvPr/>
              </p14:nvContentPartPr>
              <p14:xfrm>
                <a:off x="9163080" y="3992068"/>
                <a:ext cx="270360" cy="8280"/>
              </p14:xfrm>
            </p:contentPart>
          </mc:Choice>
          <mc:Fallback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DCD15954-79D3-4F26-867D-18A2576733EC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9127440" y="3956068"/>
                  <a:ext cx="34200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A277B1B9-4145-4394-983F-2DE5031F50B5}"/>
                    </a:ext>
                  </a:extLst>
                </p14:cNvPr>
                <p14:cNvContentPartPr/>
                <p14:nvPr/>
              </p14:nvContentPartPr>
              <p14:xfrm>
                <a:off x="9209520" y="4114468"/>
                <a:ext cx="278280" cy="11880"/>
              </p14:xfrm>
            </p:contentPart>
          </mc:Choice>
          <mc:Fallback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A277B1B9-4145-4394-983F-2DE5031F50B5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9173520" y="4078828"/>
                  <a:ext cx="34992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56FD3731-226B-4CF5-A3C1-A22BC59CB8C0}"/>
                    </a:ext>
                  </a:extLst>
                </p14:cNvPr>
                <p14:cNvContentPartPr/>
                <p14:nvPr/>
              </p14:nvContentPartPr>
              <p14:xfrm>
                <a:off x="3321360" y="2469628"/>
                <a:ext cx="595440" cy="2314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56FD3731-226B-4CF5-A3C1-A22BC59CB8C0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3285720" y="2433988"/>
                  <a:ext cx="66708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8A965531-E2DF-4C01-BD7B-BA7A898FAEDC}"/>
                    </a:ext>
                  </a:extLst>
                </p14:cNvPr>
                <p14:cNvContentPartPr/>
                <p14:nvPr/>
              </p14:nvContentPartPr>
              <p14:xfrm>
                <a:off x="3985560" y="2453068"/>
                <a:ext cx="176760" cy="20484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8A965531-E2DF-4C01-BD7B-BA7A898FAEDC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3949920" y="2417068"/>
                  <a:ext cx="24840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6045EEB0-C1C8-46F0-B6D5-E0F975FB582B}"/>
                    </a:ext>
                  </a:extLst>
                </p14:cNvPr>
                <p14:cNvContentPartPr/>
                <p14:nvPr/>
              </p14:nvContentPartPr>
              <p14:xfrm>
                <a:off x="4298040" y="2567548"/>
                <a:ext cx="84240" cy="223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6045EEB0-C1C8-46F0-B6D5-E0F975FB582B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4262400" y="2531548"/>
                  <a:ext cx="15588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40DACEC6-632A-407B-92DA-A90E7C515C3B}"/>
                    </a:ext>
                  </a:extLst>
                </p14:cNvPr>
                <p14:cNvContentPartPr/>
                <p14:nvPr/>
              </p14:nvContentPartPr>
              <p14:xfrm>
                <a:off x="4526640" y="2426428"/>
                <a:ext cx="585360" cy="23940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40DACEC6-632A-407B-92DA-A90E7C515C3B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4491000" y="2390428"/>
                  <a:ext cx="657000" cy="31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4EF26348-6F0C-4697-AEE3-9DEAABCD92B3}"/>
                    </a:ext>
                  </a:extLst>
                </p14:cNvPr>
                <p14:cNvContentPartPr/>
                <p14:nvPr/>
              </p14:nvContentPartPr>
              <p14:xfrm>
                <a:off x="5124600" y="2452708"/>
                <a:ext cx="199080" cy="26244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4EF26348-6F0C-4697-AEE3-9DEAABCD92B3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5088600" y="2417068"/>
                  <a:ext cx="27072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36A21288-ECD1-48CC-9495-1F6292E3E107}"/>
                    </a:ext>
                  </a:extLst>
                </p14:cNvPr>
                <p14:cNvContentPartPr/>
                <p14:nvPr/>
              </p14:nvContentPartPr>
              <p14:xfrm>
                <a:off x="3250440" y="2930068"/>
                <a:ext cx="696960" cy="25488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36A21288-ECD1-48CC-9495-1F6292E3E107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3214800" y="2894068"/>
                  <a:ext cx="76860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217EEB84-60F6-4333-A0F3-257A09E4E20E}"/>
                    </a:ext>
                  </a:extLst>
                </p14:cNvPr>
                <p14:cNvContentPartPr/>
                <p14:nvPr/>
              </p14:nvContentPartPr>
              <p14:xfrm>
                <a:off x="4085640" y="2930428"/>
                <a:ext cx="129600" cy="24624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217EEB84-60F6-4333-A0F3-257A09E4E20E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4049640" y="2894788"/>
                  <a:ext cx="20124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0729FE47-E187-4630-9438-7CDC70D5D626}"/>
                    </a:ext>
                  </a:extLst>
                </p14:cNvPr>
                <p14:cNvContentPartPr/>
                <p14:nvPr/>
              </p14:nvContentPartPr>
              <p14:xfrm>
                <a:off x="4380840" y="3058948"/>
                <a:ext cx="132840" cy="180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0729FE47-E187-4630-9438-7CDC70D5D626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4344840" y="3022948"/>
                  <a:ext cx="20448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EBD37F81-4162-4F41-A1D3-8FEF005F4D57}"/>
                    </a:ext>
                  </a:extLst>
                </p14:cNvPr>
                <p14:cNvContentPartPr/>
                <p14:nvPr/>
              </p14:nvContentPartPr>
              <p14:xfrm>
                <a:off x="4784040" y="2962828"/>
                <a:ext cx="324360" cy="21204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EBD37F81-4162-4F41-A1D3-8FEF005F4D57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4748040" y="2926828"/>
                  <a:ext cx="396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C77CF52A-42CD-4281-B860-4798CAB21EB5}"/>
                    </a:ext>
                  </a:extLst>
                </p14:cNvPr>
                <p14:cNvContentPartPr/>
                <p14:nvPr/>
              </p14:nvContentPartPr>
              <p14:xfrm>
                <a:off x="5181840" y="3032308"/>
                <a:ext cx="88920" cy="10116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C77CF52A-42CD-4281-B860-4798CAB21EB5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5146200" y="2996668"/>
                  <a:ext cx="16056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BEB2EED1-17FF-4656-811D-D8970F8F2B96}"/>
                    </a:ext>
                  </a:extLst>
                </p14:cNvPr>
                <p14:cNvContentPartPr/>
                <p14:nvPr/>
              </p14:nvContentPartPr>
              <p14:xfrm>
                <a:off x="5318280" y="2928628"/>
                <a:ext cx="197640" cy="24264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BEB2EED1-17FF-4656-811D-D8970F8F2B96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5282280" y="2892988"/>
                  <a:ext cx="26928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A466BA54-432B-4AF4-8070-00687B3BA387}"/>
                    </a:ext>
                  </a:extLst>
                </p14:cNvPr>
                <p14:cNvContentPartPr/>
                <p14:nvPr/>
              </p14:nvContentPartPr>
              <p14:xfrm>
                <a:off x="6286320" y="2538748"/>
                <a:ext cx="326160" cy="3024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A466BA54-432B-4AF4-8070-00687B3BA387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6250320" y="2503108"/>
                  <a:ext cx="39780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0BD5F34D-CA68-402D-AFE8-9F697D99EED1}"/>
                    </a:ext>
                  </a:extLst>
                </p14:cNvPr>
                <p14:cNvContentPartPr/>
                <p14:nvPr/>
              </p14:nvContentPartPr>
              <p14:xfrm>
                <a:off x="6845400" y="2446948"/>
                <a:ext cx="57960" cy="27396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0BD5F34D-CA68-402D-AFE8-9F697D99EED1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6809760" y="2410948"/>
                  <a:ext cx="12960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D46A4FE4-2DD7-4F2A-B01D-7553F69FE8F3}"/>
                    </a:ext>
                  </a:extLst>
                </p14:cNvPr>
                <p14:cNvContentPartPr/>
                <p14:nvPr/>
              </p14:nvContentPartPr>
              <p14:xfrm>
                <a:off x="6672960" y="2919988"/>
                <a:ext cx="196200" cy="25200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D46A4FE4-2DD7-4F2A-B01D-7553F69FE8F3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6637320" y="2884348"/>
                  <a:ext cx="26784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877EE012-79F4-41FF-BD2B-19C14DE19291}"/>
                    </a:ext>
                  </a:extLst>
                </p14:cNvPr>
                <p14:cNvContentPartPr/>
                <p14:nvPr/>
              </p14:nvContentPartPr>
              <p14:xfrm>
                <a:off x="3383280" y="973828"/>
                <a:ext cx="432000" cy="31788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877EE012-79F4-41FF-BD2B-19C14DE19291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3347280" y="937828"/>
                  <a:ext cx="503640" cy="38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3CD828C9-25EC-4B1A-AEA3-03EC609AE98E}"/>
                    </a:ext>
                  </a:extLst>
                </p14:cNvPr>
                <p14:cNvContentPartPr/>
                <p14:nvPr/>
              </p14:nvContentPartPr>
              <p14:xfrm>
                <a:off x="3874320" y="1089028"/>
                <a:ext cx="505080" cy="2008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3CD828C9-25EC-4B1A-AEA3-03EC609AE98E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3838680" y="1053028"/>
                  <a:ext cx="57672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C2968E5C-24B6-48FA-9A76-E5139BD37B8D}"/>
                    </a:ext>
                  </a:extLst>
                </p14:cNvPr>
                <p14:cNvContentPartPr/>
                <p14:nvPr/>
              </p14:nvContentPartPr>
              <p14:xfrm>
                <a:off x="4542840" y="1094068"/>
                <a:ext cx="375840" cy="25668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C2968E5C-24B6-48FA-9A76-E5139BD37B8D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4507200" y="1058068"/>
                  <a:ext cx="44748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14D6B590-96F3-4BC4-958C-6BC10E395059}"/>
                    </a:ext>
                  </a:extLst>
                </p14:cNvPr>
                <p14:cNvContentPartPr/>
                <p14:nvPr/>
              </p14:nvContentPartPr>
              <p14:xfrm>
                <a:off x="3298680" y="1521028"/>
                <a:ext cx="761040" cy="25416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14D6B590-96F3-4BC4-958C-6BC10E395059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3263040" y="1485028"/>
                  <a:ext cx="83268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41ABC6AC-259E-4E9E-8BF8-B7F79F7CBAAA}"/>
                    </a:ext>
                  </a:extLst>
                </p14:cNvPr>
                <p14:cNvContentPartPr/>
                <p14:nvPr/>
              </p14:nvContentPartPr>
              <p14:xfrm>
                <a:off x="4155120" y="1650628"/>
                <a:ext cx="127080" cy="828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41ABC6AC-259E-4E9E-8BF8-B7F79F7CBAAA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4119480" y="1614628"/>
                  <a:ext cx="19872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4D8CDF7F-4B73-4C89-A1BB-1DEC4AC1C1B7}"/>
                    </a:ext>
                  </a:extLst>
                </p14:cNvPr>
                <p14:cNvContentPartPr/>
                <p14:nvPr/>
              </p14:nvContentPartPr>
              <p14:xfrm>
                <a:off x="4338720" y="1568548"/>
                <a:ext cx="680760" cy="21204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4D8CDF7F-4B73-4C89-A1BB-1DEC4AC1C1B7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4303080" y="1532548"/>
                  <a:ext cx="7524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4D7C45D1-4B18-48B7-B25E-E7B0C2179AFE}"/>
                    </a:ext>
                  </a:extLst>
                </p14:cNvPr>
                <p14:cNvContentPartPr/>
                <p14:nvPr/>
              </p14:nvContentPartPr>
              <p14:xfrm>
                <a:off x="5013360" y="1537228"/>
                <a:ext cx="231120" cy="25452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4D7C45D1-4B18-48B7-B25E-E7B0C2179AFE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4977360" y="1501228"/>
                  <a:ext cx="3027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8D3B477B-FD8C-4A05-A13B-F58B45188534}"/>
                    </a:ext>
                  </a:extLst>
                </p14:cNvPr>
                <p14:cNvContentPartPr/>
                <p14:nvPr/>
              </p14:nvContentPartPr>
              <p14:xfrm>
                <a:off x="3211560" y="1941508"/>
                <a:ext cx="565920" cy="30744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8D3B477B-FD8C-4A05-A13B-F58B45188534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3175560" y="1905868"/>
                  <a:ext cx="63756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0BE0D51D-683D-4AE7-9693-78AAA254850A}"/>
                    </a:ext>
                  </a:extLst>
                </p14:cNvPr>
                <p14:cNvContentPartPr/>
                <p14:nvPr/>
              </p14:nvContentPartPr>
              <p14:xfrm>
                <a:off x="3899880" y="2017468"/>
                <a:ext cx="43920" cy="23940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0BE0D51D-683D-4AE7-9693-78AAA254850A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3864240" y="1981468"/>
                  <a:ext cx="115560" cy="31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60FB796F-66F3-4B2B-9F0F-1BB4EE5A6523}"/>
                    </a:ext>
                  </a:extLst>
                </p14:cNvPr>
                <p14:cNvContentPartPr/>
                <p14:nvPr/>
              </p14:nvContentPartPr>
              <p14:xfrm>
                <a:off x="4093920" y="2139508"/>
                <a:ext cx="152280" cy="187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60FB796F-66F3-4B2B-9F0F-1BB4EE5A6523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4058280" y="2103508"/>
                  <a:ext cx="22392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81992FAA-4227-45F8-8182-3681FEAB96E7}"/>
                    </a:ext>
                  </a:extLst>
                </p14:cNvPr>
                <p14:cNvContentPartPr/>
                <p14:nvPr/>
              </p14:nvContentPartPr>
              <p14:xfrm>
                <a:off x="4355640" y="2017828"/>
                <a:ext cx="705600" cy="23472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81992FAA-4227-45F8-8182-3681FEAB96E7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4320000" y="1982188"/>
                  <a:ext cx="77724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DAE0C897-64D1-4065-AAC9-C430E201F6F3}"/>
                    </a:ext>
                  </a:extLst>
                </p14:cNvPr>
                <p14:cNvContentPartPr/>
                <p14:nvPr/>
              </p14:nvContentPartPr>
              <p14:xfrm>
                <a:off x="5054040" y="1986148"/>
                <a:ext cx="236880" cy="24552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DAE0C897-64D1-4065-AAC9-C430E201F6F3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5018400" y="1950148"/>
                  <a:ext cx="30852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ED9CFDA-2DAF-4817-ACBC-9975425BFAEE}"/>
                    </a:ext>
                  </a:extLst>
                </p14:cNvPr>
                <p14:cNvContentPartPr/>
                <p14:nvPr/>
              </p14:nvContentPartPr>
              <p14:xfrm>
                <a:off x="5021640" y="1213228"/>
                <a:ext cx="290520" cy="1944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ED9CFDA-2DAF-4817-ACBC-9975425BFAEE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4985640" y="1177588"/>
                  <a:ext cx="36216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12A1C4B3-6068-47B9-AF68-68575C521500}"/>
                    </a:ext>
                  </a:extLst>
                </p14:cNvPr>
                <p14:cNvContentPartPr/>
                <p14:nvPr/>
              </p14:nvContentPartPr>
              <p14:xfrm>
                <a:off x="5090400" y="1292788"/>
                <a:ext cx="286560" cy="2592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12A1C4B3-6068-47B9-AF68-68575C521500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5054760" y="1256788"/>
                  <a:ext cx="35820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26C276B9-41DC-4DC4-9FA0-1C38D9B19C7C}"/>
                    </a:ext>
                  </a:extLst>
                </p14:cNvPr>
                <p14:cNvContentPartPr/>
                <p14:nvPr/>
              </p14:nvContentPartPr>
              <p14:xfrm>
                <a:off x="5424840" y="1028548"/>
                <a:ext cx="714600" cy="35280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26C276B9-41DC-4DC4-9FA0-1C38D9B19C7C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5388840" y="992548"/>
                  <a:ext cx="78624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99F85468-3733-4AF4-956E-443CC5C7E4DE}"/>
                    </a:ext>
                  </a:extLst>
                </p14:cNvPr>
                <p14:cNvContentPartPr/>
                <p14:nvPr/>
              </p14:nvContentPartPr>
              <p14:xfrm>
                <a:off x="6316200" y="1251748"/>
                <a:ext cx="181800" cy="13968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99F85468-3733-4AF4-956E-443CC5C7E4DE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6280200" y="1215748"/>
                  <a:ext cx="2534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2D2D1E82-EEB8-4EEB-8AB0-C3764504F38C}"/>
                    </a:ext>
                  </a:extLst>
                </p14:cNvPr>
                <p14:cNvContentPartPr/>
                <p14:nvPr/>
              </p14:nvContentPartPr>
              <p14:xfrm>
                <a:off x="6582600" y="1298548"/>
                <a:ext cx="163800" cy="4500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2D2D1E82-EEB8-4EEB-8AB0-C3764504F38C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6546600" y="1262548"/>
                  <a:ext cx="23544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B148A09F-CD44-47AB-A47A-8789D9BC805E}"/>
                    </a:ext>
                  </a:extLst>
                </p14:cNvPr>
                <p14:cNvContentPartPr/>
                <p14:nvPr/>
              </p14:nvContentPartPr>
              <p14:xfrm>
                <a:off x="6867720" y="1150228"/>
                <a:ext cx="545040" cy="24156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B148A09F-CD44-47AB-A47A-8789D9BC805E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6831720" y="1114228"/>
                  <a:ext cx="6166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F6BCB9D0-765E-4E96-A03B-82C07B684553}"/>
                    </a:ext>
                  </a:extLst>
                </p14:cNvPr>
                <p14:cNvContentPartPr/>
                <p14:nvPr/>
              </p14:nvContentPartPr>
              <p14:xfrm>
                <a:off x="7361640" y="1169308"/>
                <a:ext cx="201600" cy="21996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F6BCB9D0-765E-4E96-A03B-82C07B684553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7326000" y="1133308"/>
                  <a:ext cx="2732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714E743E-B263-4A44-9D79-B7F155842F1B}"/>
                    </a:ext>
                  </a:extLst>
                </p14:cNvPr>
                <p14:cNvContentPartPr/>
                <p14:nvPr/>
              </p14:nvContentPartPr>
              <p14:xfrm>
                <a:off x="6229080" y="1681948"/>
                <a:ext cx="295560" cy="1224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714E743E-B263-4A44-9D79-B7F155842F1B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6193080" y="1645948"/>
                  <a:ext cx="3672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6A6580FC-9DBA-424E-B9B1-33B252D376CD}"/>
                    </a:ext>
                  </a:extLst>
                </p14:cNvPr>
                <p14:cNvContentPartPr/>
                <p14:nvPr/>
              </p14:nvContentPartPr>
              <p14:xfrm>
                <a:off x="6640560" y="1576828"/>
                <a:ext cx="198720" cy="28944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6A6580FC-9DBA-424E-B9B1-33B252D376CD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6604920" y="1540828"/>
                  <a:ext cx="27036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B1769E36-2C12-4669-BDAB-43098899E44F}"/>
                    </a:ext>
                  </a:extLst>
                </p14:cNvPr>
                <p14:cNvContentPartPr/>
                <p14:nvPr/>
              </p14:nvContentPartPr>
              <p14:xfrm>
                <a:off x="6195600" y="2179828"/>
                <a:ext cx="332640" cy="1620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B1769E36-2C12-4669-BDAB-43098899E44F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6159600" y="2143828"/>
                  <a:ext cx="40428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3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9084DB5B-DB57-42E6-84BA-6B583C9C4D81}"/>
                    </a:ext>
                  </a:extLst>
                </p14:cNvPr>
                <p14:cNvContentPartPr/>
                <p14:nvPr/>
              </p14:nvContentPartPr>
              <p14:xfrm>
                <a:off x="6725520" y="2068588"/>
                <a:ext cx="311760" cy="21996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9084DB5B-DB57-42E6-84BA-6B583C9C4D81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6689520" y="2032948"/>
                  <a:ext cx="38340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5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D4B58619-5E0A-4DC5-BB20-2991ED82DA68}"/>
                    </a:ext>
                  </a:extLst>
                </p14:cNvPr>
                <p14:cNvContentPartPr/>
                <p14:nvPr/>
              </p14:nvContentPartPr>
              <p14:xfrm>
                <a:off x="8341200" y="1071028"/>
                <a:ext cx="417600" cy="26820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D4B58619-5E0A-4DC5-BB20-2991ED82DA68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8305560" y="1035028"/>
                  <a:ext cx="48924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7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50598E85-C177-4BC3-A809-279C1DF052FF}"/>
                    </a:ext>
                  </a:extLst>
                </p14:cNvPr>
                <p14:cNvContentPartPr/>
                <p14:nvPr/>
              </p14:nvContentPartPr>
              <p14:xfrm>
                <a:off x="8816400" y="1053748"/>
                <a:ext cx="199440" cy="45432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50598E85-C177-4BC3-A809-279C1DF052FF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8780400" y="1018108"/>
                  <a:ext cx="271080" cy="52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11B13E2B-B79B-4408-ACC2-64F2F50ADFA3}"/>
                    </a:ext>
                  </a:extLst>
                </p14:cNvPr>
                <p14:cNvContentPartPr/>
                <p14:nvPr/>
              </p14:nvContentPartPr>
              <p14:xfrm>
                <a:off x="7577640" y="1659628"/>
                <a:ext cx="245880" cy="3672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11B13E2B-B79B-4408-ACC2-64F2F50ADFA3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7542000" y="1623628"/>
                  <a:ext cx="31752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4A74157E-F7C9-4B24-B934-9D2CDADB38A3}"/>
                    </a:ext>
                  </a:extLst>
                </p14:cNvPr>
                <p14:cNvContentPartPr/>
                <p14:nvPr/>
              </p14:nvContentPartPr>
              <p14:xfrm>
                <a:off x="7903440" y="1577188"/>
                <a:ext cx="150120" cy="27396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4A74157E-F7C9-4B24-B934-9D2CDADB38A3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7867800" y="1541188"/>
                  <a:ext cx="22176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E2575223-E443-4A47-96CC-96EFE0420B19}"/>
                    </a:ext>
                  </a:extLst>
                </p14:cNvPr>
                <p14:cNvContentPartPr/>
                <p14:nvPr/>
              </p14:nvContentPartPr>
              <p14:xfrm>
                <a:off x="8165880" y="1590508"/>
                <a:ext cx="218880" cy="22572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E2575223-E443-4A47-96CC-96EFE0420B19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8130240" y="1554508"/>
                  <a:ext cx="29052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5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9F520EF3-1CC2-45ED-ADFF-7371C4B374D6}"/>
                    </a:ext>
                  </a:extLst>
                </p14:cNvPr>
                <p14:cNvContentPartPr/>
                <p14:nvPr/>
              </p14:nvContentPartPr>
              <p14:xfrm>
                <a:off x="8208000" y="1620748"/>
                <a:ext cx="237600" cy="26136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9F520EF3-1CC2-45ED-ADFF-7371C4B374D6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8172000" y="1584748"/>
                  <a:ext cx="30924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7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761C33AC-6F51-44AA-9FB3-B8A7AAF5552C}"/>
                    </a:ext>
                  </a:extLst>
                </p14:cNvPr>
                <p14:cNvContentPartPr/>
                <p14:nvPr/>
              </p14:nvContentPartPr>
              <p14:xfrm>
                <a:off x="8596440" y="1598068"/>
                <a:ext cx="48240" cy="25704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761C33AC-6F51-44AA-9FB3-B8A7AAF5552C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8560440" y="1562068"/>
                  <a:ext cx="11988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9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DD470C77-F686-4E5A-BC3B-F25DFF1F7EE5}"/>
                    </a:ext>
                  </a:extLst>
                </p14:cNvPr>
                <p14:cNvContentPartPr/>
                <p14:nvPr/>
              </p14:nvContentPartPr>
              <p14:xfrm>
                <a:off x="8763120" y="1613548"/>
                <a:ext cx="313920" cy="22068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DD470C77-F686-4E5A-BC3B-F25DFF1F7EE5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8727120" y="1577548"/>
                  <a:ext cx="38556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1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DB752EC4-2A66-43E1-9F9E-D931902D5512}"/>
                    </a:ext>
                  </a:extLst>
                </p14:cNvPr>
                <p14:cNvContentPartPr/>
                <p14:nvPr/>
              </p14:nvContentPartPr>
              <p14:xfrm>
                <a:off x="7605000" y="2084068"/>
                <a:ext cx="131760" cy="1332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DB752EC4-2A66-43E1-9F9E-D931902D5512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7569000" y="2048068"/>
                  <a:ext cx="20340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3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AD8A8477-8930-49DC-9D49-51BFAF172130}"/>
                    </a:ext>
                  </a:extLst>
                </p14:cNvPr>
                <p14:cNvContentPartPr/>
                <p14:nvPr/>
              </p14:nvContentPartPr>
              <p14:xfrm>
                <a:off x="7848000" y="2009548"/>
                <a:ext cx="232200" cy="22932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AD8A8477-8930-49DC-9D49-51BFAF172130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7812000" y="1973908"/>
                  <a:ext cx="30384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5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598178BB-F43F-4A33-A4C9-1FE67F25CD11}"/>
                    </a:ext>
                  </a:extLst>
                </p14:cNvPr>
                <p14:cNvContentPartPr/>
                <p14:nvPr/>
              </p14:nvContentPartPr>
              <p14:xfrm>
                <a:off x="8198280" y="2003428"/>
                <a:ext cx="270720" cy="22500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598178BB-F43F-4A33-A4C9-1FE67F25CD11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8162280" y="1967428"/>
                  <a:ext cx="34236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7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D704E1B9-D0D7-4019-A6C5-8760CD8A7ADE}"/>
                    </a:ext>
                  </a:extLst>
                </p14:cNvPr>
                <p14:cNvContentPartPr/>
                <p14:nvPr/>
              </p14:nvContentPartPr>
              <p14:xfrm>
                <a:off x="8236440" y="1992628"/>
                <a:ext cx="293760" cy="21492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D704E1B9-D0D7-4019-A6C5-8760CD8A7ADE}"/>
                    </a:ext>
                  </a:extLst>
                </p:cNvPr>
                <p:cNvPicPr/>
                <p:nvPr/>
              </p:nvPicPr>
              <p:blipFill>
                <a:blip r:embed="rId358"/>
                <a:stretch>
                  <a:fillRect/>
                </a:stretch>
              </p:blipFill>
              <p:spPr>
                <a:xfrm>
                  <a:off x="8200800" y="1956628"/>
                  <a:ext cx="36540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9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6DC55D36-FF6C-4C32-A513-99A5EAE6473E}"/>
                    </a:ext>
                  </a:extLst>
                </p14:cNvPr>
                <p14:cNvContentPartPr/>
                <p14:nvPr/>
              </p14:nvContentPartPr>
              <p14:xfrm>
                <a:off x="8624520" y="1998748"/>
                <a:ext cx="378360" cy="21240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6DC55D36-FF6C-4C32-A513-99A5EAE6473E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8588880" y="1963108"/>
                  <a:ext cx="45000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1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CE6E4FDE-F384-406A-B17A-79EC3E084DE3}"/>
                    </a:ext>
                  </a:extLst>
                </p14:cNvPr>
                <p14:cNvContentPartPr/>
                <p14:nvPr/>
              </p14:nvContentPartPr>
              <p14:xfrm>
                <a:off x="7525080" y="2566828"/>
                <a:ext cx="290160" cy="24840"/>
              </p14:xfrm>
            </p:contentPart>
          </mc:Choice>
          <mc:Fallback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CE6E4FDE-F384-406A-B17A-79EC3E084DE3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7489080" y="2530828"/>
                  <a:ext cx="36180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3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0F7C965A-3AB8-4F2C-B1C3-8F6B0CC13571}"/>
                    </a:ext>
                  </a:extLst>
                </p14:cNvPr>
                <p14:cNvContentPartPr/>
                <p14:nvPr/>
              </p14:nvContentPartPr>
              <p14:xfrm>
                <a:off x="7983720" y="2410948"/>
                <a:ext cx="38160" cy="27108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0F7C965A-3AB8-4F2C-B1C3-8F6B0CC13571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7947720" y="2375308"/>
                  <a:ext cx="109800" cy="34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5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661831BC-C6AB-49A7-83B5-6518A1448F9E}"/>
                    </a:ext>
                  </a:extLst>
                </p14:cNvPr>
                <p14:cNvContentPartPr/>
                <p14:nvPr/>
              </p14:nvContentPartPr>
              <p14:xfrm>
                <a:off x="8194680" y="2443348"/>
                <a:ext cx="260640" cy="21924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661831BC-C6AB-49A7-83B5-6518A1448F9E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8159040" y="2407708"/>
                  <a:ext cx="33228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7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1A36633D-E57A-4FBE-98DB-F78CBB98755D}"/>
                    </a:ext>
                  </a:extLst>
                </p14:cNvPr>
                <p14:cNvContentPartPr/>
                <p14:nvPr/>
              </p14:nvContentPartPr>
              <p14:xfrm>
                <a:off x="8220240" y="2471428"/>
                <a:ext cx="266400" cy="23796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1A36633D-E57A-4FBE-98DB-F78CBB98755D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8184600" y="2435788"/>
                  <a:ext cx="33804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9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B090166-B753-4058-B483-2AA029618821}"/>
                    </a:ext>
                  </a:extLst>
                </p14:cNvPr>
                <p14:cNvContentPartPr/>
                <p14:nvPr/>
              </p14:nvContentPartPr>
              <p14:xfrm>
                <a:off x="8637120" y="2430388"/>
                <a:ext cx="183600" cy="28656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B090166-B753-4058-B483-2AA029618821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8601120" y="2394388"/>
                  <a:ext cx="255240" cy="35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1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E8203FF1-573D-4DBE-A6E0-1D554563E5FB}"/>
                    </a:ext>
                  </a:extLst>
                </p14:cNvPr>
                <p14:cNvContentPartPr/>
                <p14:nvPr/>
              </p14:nvContentPartPr>
              <p14:xfrm>
                <a:off x="8932680" y="2449828"/>
                <a:ext cx="278640" cy="19476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E8203FF1-573D-4DBE-A6E0-1D554563E5FB}"/>
                    </a:ext>
                  </a:extLst>
                </p:cNvPr>
                <p:cNvPicPr/>
                <p:nvPr/>
              </p:nvPicPr>
              <p:blipFill>
                <a:blip r:embed="rId372"/>
                <a:stretch>
                  <a:fillRect/>
                </a:stretch>
              </p:blipFill>
              <p:spPr>
                <a:xfrm>
                  <a:off x="8896680" y="2413828"/>
                  <a:ext cx="35028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3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A71DD798-ADE6-4BAF-A8EE-09C0B88C29EE}"/>
                    </a:ext>
                  </a:extLst>
                </p14:cNvPr>
                <p14:cNvContentPartPr/>
                <p14:nvPr/>
              </p14:nvContentPartPr>
              <p14:xfrm>
                <a:off x="8944560" y="2503828"/>
                <a:ext cx="194040" cy="35460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A71DD798-ADE6-4BAF-A8EE-09C0B88C29EE}"/>
                    </a:ext>
                  </a:extLst>
                </p:cNvPr>
                <p:cNvPicPr/>
                <p:nvPr/>
              </p:nvPicPr>
              <p:blipFill>
                <a:blip r:embed="rId374"/>
                <a:stretch>
                  <a:fillRect/>
                </a:stretch>
              </p:blipFill>
              <p:spPr>
                <a:xfrm>
                  <a:off x="8908920" y="2468188"/>
                  <a:ext cx="265680" cy="42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5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F9DC1671-A242-4648-9536-5C41AA2394A1}"/>
                    </a:ext>
                  </a:extLst>
                </p14:cNvPr>
                <p14:cNvContentPartPr/>
                <p14:nvPr/>
              </p14:nvContentPartPr>
              <p14:xfrm>
                <a:off x="7565400" y="2907388"/>
                <a:ext cx="152280" cy="23472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F9DC1671-A242-4648-9536-5C41AA2394A1}"/>
                    </a:ext>
                  </a:extLst>
                </p:cNvPr>
                <p:cNvPicPr/>
                <p:nvPr/>
              </p:nvPicPr>
              <p:blipFill>
                <a:blip r:embed="rId376"/>
                <a:stretch>
                  <a:fillRect/>
                </a:stretch>
              </p:blipFill>
              <p:spPr>
                <a:xfrm>
                  <a:off x="7529400" y="2871748"/>
                  <a:ext cx="22392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7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C642DDB8-A268-47A2-9487-DCE81FD998BC}"/>
                    </a:ext>
                  </a:extLst>
                </p14:cNvPr>
                <p14:cNvContentPartPr/>
                <p14:nvPr/>
              </p14:nvContentPartPr>
              <p14:xfrm>
                <a:off x="7897320" y="2915668"/>
                <a:ext cx="243720" cy="20484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C642DDB8-A268-47A2-9487-DCE81FD998BC}"/>
                    </a:ext>
                  </a:extLst>
                </p:cNvPr>
                <p:cNvPicPr/>
                <p:nvPr/>
              </p:nvPicPr>
              <p:blipFill>
                <a:blip r:embed="rId378"/>
                <a:stretch>
                  <a:fillRect/>
                </a:stretch>
              </p:blipFill>
              <p:spPr>
                <a:xfrm>
                  <a:off x="7861680" y="2879668"/>
                  <a:ext cx="3153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9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C05AFBDA-CB94-4258-AC21-966A60F9A5B7}"/>
                    </a:ext>
                  </a:extLst>
                </p14:cNvPr>
                <p14:cNvContentPartPr/>
                <p14:nvPr/>
              </p14:nvContentPartPr>
              <p14:xfrm>
                <a:off x="7934040" y="2917468"/>
                <a:ext cx="259200" cy="22680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C05AFBDA-CB94-4258-AC21-966A60F9A5B7}"/>
                    </a:ext>
                  </a:extLst>
                </p:cNvPr>
                <p:cNvPicPr/>
                <p:nvPr/>
              </p:nvPicPr>
              <p:blipFill>
                <a:blip r:embed="rId380"/>
                <a:stretch>
                  <a:fillRect/>
                </a:stretch>
              </p:blipFill>
              <p:spPr>
                <a:xfrm>
                  <a:off x="7898400" y="2881468"/>
                  <a:ext cx="33084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1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895ADD8B-322C-422C-9C5D-2FDDA5E60F39}"/>
                    </a:ext>
                  </a:extLst>
                </p14:cNvPr>
                <p14:cNvContentPartPr/>
                <p14:nvPr/>
              </p14:nvContentPartPr>
              <p14:xfrm>
                <a:off x="8445960" y="2878228"/>
                <a:ext cx="383760" cy="26064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895ADD8B-322C-422C-9C5D-2FDDA5E60F39}"/>
                    </a:ext>
                  </a:extLst>
                </p:cNvPr>
                <p:cNvPicPr/>
                <p:nvPr/>
              </p:nvPicPr>
              <p:blipFill>
                <a:blip r:embed="rId382"/>
                <a:stretch>
                  <a:fillRect/>
                </a:stretch>
              </p:blipFill>
              <p:spPr>
                <a:xfrm>
                  <a:off x="8410320" y="2842588"/>
                  <a:ext cx="45540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3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7E1A062C-D5F8-4E14-9E93-14D0DF26B8AD}"/>
                    </a:ext>
                  </a:extLst>
                </p14:cNvPr>
                <p14:cNvContentPartPr/>
                <p14:nvPr/>
              </p14:nvContentPartPr>
              <p14:xfrm>
                <a:off x="9447840" y="2532268"/>
                <a:ext cx="254880" cy="19800"/>
              </p14:xfrm>
            </p:contentPart>
          </mc:Choice>
          <mc:Fallback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7E1A062C-D5F8-4E14-9E93-14D0DF26B8AD}"/>
                    </a:ext>
                  </a:extLst>
                </p:cNvPr>
                <p:cNvPicPr/>
                <p:nvPr/>
              </p:nvPicPr>
              <p:blipFill>
                <a:blip r:embed="rId384"/>
                <a:stretch>
                  <a:fillRect/>
                </a:stretch>
              </p:blipFill>
              <p:spPr>
                <a:xfrm>
                  <a:off x="9411840" y="2496628"/>
                  <a:ext cx="32652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5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0466A893-20E9-4F88-8E44-8171A430EA5A}"/>
                    </a:ext>
                  </a:extLst>
                </p14:cNvPr>
                <p14:cNvContentPartPr/>
                <p14:nvPr/>
              </p14:nvContentPartPr>
              <p14:xfrm>
                <a:off x="9493920" y="2664028"/>
                <a:ext cx="292680" cy="12600"/>
              </p14:xfrm>
            </p:contentPart>
          </mc:Choice>
          <mc:Fallback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0466A893-20E9-4F88-8E44-8171A430EA5A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9457920" y="2628388"/>
                  <a:ext cx="36432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7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FBDF7CC8-BC4D-4FCA-BDBF-9E2879ED2E92}"/>
                    </a:ext>
                  </a:extLst>
                </p14:cNvPr>
                <p14:cNvContentPartPr/>
                <p14:nvPr/>
              </p14:nvContentPartPr>
              <p14:xfrm>
                <a:off x="9257040" y="3042748"/>
                <a:ext cx="300960" cy="28080"/>
              </p14:xfrm>
            </p:contentPart>
          </mc:Choice>
          <mc:Fallback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FBDF7CC8-BC4D-4FCA-BDBF-9E2879ED2E92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9221400" y="3006748"/>
                  <a:ext cx="3726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9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B1CF3669-C145-43AA-A03D-589DCAD6762B}"/>
                    </a:ext>
                  </a:extLst>
                </p14:cNvPr>
                <p14:cNvContentPartPr/>
                <p14:nvPr/>
              </p14:nvContentPartPr>
              <p14:xfrm>
                <a:off x="9305640" y="3151828"/>
                <a:ext cx="297000" cy="4104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B1CF3669-C145-43AA-A03D-589DCAD6762B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9269640" y="3115828"/>
                  <a:ext cx="36864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1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6E02942D-C3D8-4AE7-88E3-7ECDA4309931}"/>
                    </a:ext>
                  </a:extLst>
                </p14:cNvPr>
                <p14:cNvContentPartPr/>
                <p14:nvPr/>
              </p14:nvContentPartPr>
              <p14:xfrm>
                <a:off x="9314280" y="1508788"/>
                <a:ext cx="357480" cy="46440"/>
              </p14:xfrm>
            </p:contentPart>
          </mc:Choice>
          <mc:Fallback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6E02942D-C3D8-4AE7-88E3-7ECDA4309931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9278640" y="1473148"/>
                  <a:ext cx="42912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3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74D261FB-52C7-44CC-9FE2-BE7CA10EFCB9}"/>
                    </a:ext>
                  </a:extLst>
                </p14:cNvPr>
                <p14:cNvContentPartPr/>
                <p14:nvPr/>
              </p14:nvContentPartPr>
              <p14:xfrm>
                <a:off x="9374400" y="1657828"/>
                <a:ext cx="385200" cy="19440"/>
              </p14:xfrm>
            </p:contentPart>
          </mc:Choice>
          <mc:Fallback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74D261FB-52C7-44CC-9FE2-BE7CA10EFCB9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9338400" y="1621828"/>
                  <a:ext cx="45684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5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0A60571B-2504-4ABA-9085-AADF2638BAA2}"/>
                    </a:ext>
                  </a:extLst>
                </p14:cNvPr>
                <p14:cNvContentPartPr/>
                <p14:nvPr/>
              </p14:nvContentPartPr>
              <p14:xfrm>
                <a:off x="10014480" y="1447948"/>
                <a:ext cx="198720" cy="303120"/>
              </p14:xfrm>
            </p:contentPart>
          </mc:Choice>
          <mc:Fallback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0A60571B-2504-4ABA-9085-AADF2638BAA2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9978480" y="1411948"/>
                  <a:ext cx="27036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7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98F3518E-9FD9-4D0F-B982-513325CBC08A}"/>
                    </a:ext>
                  </a:extLst>
                </p14:cNvPr>
                <p14:cNvContentPartPr/>
                <p14:nvPr/>
              </p14:nvContentPartPr>
              <p14:xfrm>
                <a:off x="9960840" y="1638748"/>
                <a:ext cx="107280" cy="13680"/>
              </p14:xfrm>
            </p:contentPart>
          </mc:Choice>
          <mc:Fallback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98F3518E-9FD9-4D0F-B982-513325CBC08A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9925200" y="1602748"/>
                  <a:ext cx="17892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9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8EE418A4-C349-4E3C-964C-E92B8E14D778}"/>
                    </a:ext>
                  </a:extLst>
                </p14:cNvPr>
                <p14:cNvContentPartPr/>
                <p14:nvPr/>
              </p14:nvContentPartPr>
              <p14:xfrm>
                <a:off x="10325520" y="1420588"/>
                <a:ext cx="261360" cy="330840"/>
              </p14:xfrm>
            </p:contentPart>
          </mc:Choice>
          <mc:Fallback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8EE418A4-C349-4E3C-964C-E92B8E14D778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10289520" y="1384948"/>
                  <a:ext cx="333000" cy="40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1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2C88B9FC-0792-45EE-94B1-4A579E1C951B}"/>
                    </a:ext>
                  </a:extLst>
                </p14:cNvPr>
                <p14:cNvContentPartPr/>
                <p14:nvPr/>
              </p14:nvContentPartPr>
              <p14:xfrm>
                <a:off x="9853200" y="1661428"/>
                <a:ext cx="192240" cy="29520"/>
              </p14:xfrm>
            </p:contentPart>
          </mc:Choice>
          <mc:Fallback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2C88B9FC-0792-45EE-94B1-4A579E1C951B}"/>
                    </a:ext>
                  </a:extLst>
                </p:cNvPr>
                <p:cNvPicPr/>
                <p:nvPr/>
              </p:nvPicPr>
              <p:blipFill>
                <a:blip r:embed="rId402"/>
                <a:stretch>
                  <a:fillRect/>
                </a:stretch>
              </p:blipFill>
              <p:spPr>
                <a:xfrm>
                  <a:off x="9817560" y="1625428"/>
                  <a:ext cx="26388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3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C9CFF5C4-A43F-419A-ACFC-27ED52512EE7}"/>
                    </a:ext>
                  </a:extLst>
                </p14:cNvPr>
                <p14:cNvContentPartPr/>
                <p14:nvPr/>
              </p14:nvContentPartPr>
              <p14:xfrm>
                <a:off x="9374400" y="2063548"/>
                <a:ext cx="348120" cy="19440"/>
              </p14:xfrm>
            </p:contentPart>
          </mc:Choice>
          <mc:Fallback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C9CFF5C4-A43F-419A-ACFC-27ED52512EE7}"/>
                    </a:ext>
                  </a:extLst>
                </p:cNvPr>
                <p:cNvPicPr/>
                <p:nvPr/>
              </p:nvPicPr>
              <p:blipFill>
                <a:blip r:embed="rId404"/>
                <a:stretch>
                  <a:fillRect/>
                </a:stretch>
              </p:blipFill>
              <p:spPr>
                <a:xfrm>
                  <a:off x="9338760" y="2027548"/>
                  <a:ext cx="41976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5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1AD205AC-353B-49FA-8566-8AA23FE4A1CC}"/>
                    </a:ext>
                  </a:extLst>
                </p14:cNvPr>
                <p14:cNvContentPartPr/>
                <p14:nvPr/>
              </p14:nvContentPartPr>
              <p14:xfrm>
                <a:off x="9425160" y="2171548"/>
                <a:ext cx="386280" cy="20520"/>
              </p14:xfrm>
            </p:contentPart>
          </mc:Choice>
          <mc:Fallback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1AD205AC-353B-49FA-8566-8AA23FE4A1CC}"/>
                    </a:ext>
                  </a:extLst>
                </p:cNvPr>
                <p:cNvPicPr/>
                <p:nvPr/>
              </p:nvPicPr>
              <p:blipFill>
                <a:blip r:embed="rId406"/>
                <a:stretch>
                  <a:fillRect/>
                </a:stretch>
              </p:blipFill>
              <p:spPr>
                <a:xfrm>
                  <a:off x="9389160" y="2135548"/>
                  <a:ext cx="45792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7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AF725139-36B4-411B-80C8-565E81CB8F9A}"/>
                    </a:ext>
                  </a:extLst>
                </p14:cNvPr>
                <p14:cNvContentPartPr/>
                <p14:nvPr/>
              </p14:nvContentPartPr>
              <p14:xfrm>
                <a:off x="9977400" y="2083348"/>
                <a:ext cx="126720" cy="684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AF725139-36B4-411B-80C8-565E81CB8F9A}"/>
                    </a:ext>
                  </a:extLst>
                </p:cNvPr>
                <p:cNvPicPr/>
                <p:nvPr/>
              </p:nvPicPr>
              <p:blipFill>
                <a:blip r:embed="rId408"/>
                <a:stretch>
                  <a:fillRect/>
                </a:stretch>
              </p:blipFill>
              <p:spPr>
                <a:xfrm>
                  <a:off x="9941400" y="2047348"/>
                  <a:ext cx="19836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9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FA3CA013-62C9-41AC-BB7C-6CA14E58E22A}"/>
                    </a:ext>
                  </a:extLst>
                </p14:cNvPr>
                <p14:cNvContentPartPr/>
                <p14:nvPr/>
              </p14:nvContentPartPr>
              <p14:xfrm>
                <a:off x="10199160" y="1978948"/>
                <a:ext cx="242640" cy="177840"/>
              </p14:xfrm>
            </p:contentPart>
          </mc:Choice>
          <mc:Fallback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FA3CA013-62C9-41AC-BB7C-6CA14E58E22A}"/>
                    </a:ext>
                  </a:extLst>
                </p:cNvPr>
                <p:cNvPicPr/>
                <p:nvPr/>
              </p:nvPicPr>
              <p:blipFill>
                <a:blip r:embed="rId410"/>
                <a:stretch>
                  <a:fillRect/>
                </a:stretch>
              </p:blipFill>
              <p:spPr>
                <a:xfrm>
                  <a:off x="10163160" y="1943308"/>
                  <a:ext cx="31428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1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BA013553-F199-4D96-9B72-C19079F0CFDF}"/>
                    </a:ext>
                  </a:extLst>
                </p14:cNvPr>
                <p14:cNvContentPartPr/>
                <p14:nvPr/>
              </p14:nvContentPartPr>
              <p14:xfrm>
                <a:off x="10228680" y="1996588"/>
                <a:ext cx="181800" cy="37512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BA013553-F199-4D96-9B72-C19079F0CFDF}"/>
                    </a:ext>
                  </a:extLst>
                </p:cNvPr>
                <p:cNvPicPr/>
                <p:nvPr/>
              </p:nvPicPr>
              <p:blipFill>
                <a:blip r:embed="rId412"/>
                <a:stretch>
                  <a:fillRect/>
                </a:stretch>
              </p:blipFill>
              <p:spPr>
                <a:xfrm>
                  <a:off x="10193040" y="1960588"/>
                  <a:ext cx="253440" cy="44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3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031FBAAD-8FB7-4F77-8065-F44F4A425C09}"/>
                    </a:ext>
                  </a:extLst>
                </p14:cNvPr>
                <p14:cNvContentPartPr/>
                <p14:nvPr/>
              </p14:nvContentPartPr>
              <p14:xfrm>
                <a:off x="10551600" y="1987228"/>
                <a:ext cx="168480" cy="21996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031FBAAD-8FB7-4F77-8065-F44F4A425C09}"/>
                    </a:ext>
                  </a:extLst>
                </p:cNvPr>
                <p:cNvPicPr/>
                <p:nvPr/>
              </p:nvPicPr>
              <p:blipFill>
                <a:blip r:embed="rId414"/>
                <a:stretch>
                  <a:fillRect/>
                </a:stretch>
              </p:blipFill>
              <p:spPr>
                <a:xfrm>
                  <a:off x="10515600" y="1951588"/>
                  <a:ext cx="24012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5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ED95165B-4F55-4888-9472-53935FEB75D7}"/>
                    </a:ext>
                  </a:extLst>
                </p14:cNvPr>
                <p14:cNvContentPartPr/>
                <p14:nvPr/>
              </p14:nvContentPartPr>
              <p14:xfrm>
                <a:off x="10065960" y="2510668"/>
                <a:ext cx="173880" cy="20880"/>
              </p14:xfrm>
            </p:contentPart>
          </mc:Choice>
          <mc:Fallback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ED95165B-4F55-4888-9472-53935FEB75D7}"/>
                    </a:ext>
                  </a:extLst>
                </p:cNvPr>
                <p:cNvPicPr/>
                <p:nvPr/>
              </p:nvPicPr>
              <p:blipFill>
                <a:blip r:embed="rId416"/>
                <a:stretch>
                  <a:fillRect/>
                </a:stretch>
              </p:blipFill>
              <p:spPr>
                <a:xfrm>
                  <a:off x="10029960" y="2475028"/>
                  <a:ext cx="24552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7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0EA546E0-0F37-4CBE-B3FC-2988CE41BC66}"/>
                    </a:ext>
                  </a:extLst>
                </p14:cNvPr>
                <p14:cNvContentPartPr/>
                <p14:nvPr/>
              </p14:nvContentPartPr>
              <p14:xfrm>
                <a:off x="10310040" y="2441188"/>
                <a:ext cx="179640" cy="24732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0EA546E0-0F37-4CBE-B3FC-2988CE41BC66}"/>
                    </a:ext>
                  </a:extLst>
                </p:cNvPr>
                <p:cNvPicPr/>
                <p:nvPr/>
              </p:nvPicPr>
              <p:blipFill>
                <a:blip r:embed="rId418"/>
                <a:stretch>
                  <a:fillRect/>
                </a:stretch>
              </p:blipFill>
              <p:spPr>
                <a:xfrm>
                  <a:off x="10274040" y="2405188"/>
                  <a:ext cx="25128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9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487CE0B2-57A3-41E5-B4B4-82990064D284}"/>
                    </a:ext>
                  </a:extLst>
                </p14:cNvPr>
                <p14:cNvContentPartPr/>
                <p14:nvPr/>
              </p14:nvContentPartPr>
              <p14:xfrm>
                <a:off x="10618200" y="2435068"/>
                <a:ext cx="243360" cy="19044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487CE0B2-57A3-41E5-B4B4-82990064D284}"/>
                    </a:ext>
                  </a:extLst>
                </p:cNvPr>
                <p:cNvPicPr/>
                <p:nvPr/>
              </p:nvPicPr>
              <p:blipFill>
                <a:blip r:embed="rId420"/>
                <a:stretch>
                  <a:fillRect/>
                </a:stretch>
              </p:blipFill>
              <p:spPr>
                <a:xfrm>
                  <a:off x="10582200" y="2399068"/>
                  <a:ext cx="31500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1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84A3155F-963F-4432-B0C1-F22FA5817321}"/>
                    </a:ext>
                  </a:extLst>
                </p14:cNvPr>
                <p14:cNvContentPartPr/>
                <p14:nvPr/>
              </p14:nvContentPartPr>
              <p14:xfrm>
                <a:off x="10653120" y="2503468"/>
                <a:ext cx="136440" cy="33156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84A3155F-963F-4432-B0C1-F22FA5817321}"/>
                    </a:ext>
                  </a:extLst>
                </p:cNvPr>
                <p:cNvPicPr/>
                <p:nvPr/>
              </p:nvPicPr>
              <p:blipFill>
                <a:blip r:embed="rId422"/>
                <a:stretch>
                  <a:fillRect/>
                </a:stretch>
              </p:blipFill>
              <p:spPr>
                <a:xfrm>
                  <a:off x="10617120" y="2467828"/>
                  <a:ext cx="20808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3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7E605608-CBEE-41D8-9071-D07672A42513}"/>
                    </a:ext>
                  </a:extLst>
                </p14:cNvPr>
                <p14:cNvContentPartPr/>
                <p14:nvPr/>
              </p14:nvContentPartPr>
              <p14:xfrm>
                <a:off x="10198800" y="2929708"/>
                <a:ext cx="233640" cy="28152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7E605608-CBEE-41D8-9071-D07672A42513}"/>
                    </a:ext>
                  </a:extLst>
                </p:cNvPr>
                <p:cNvPicPr/>
                <p:nvPr/>
              </p:nvPicPr>
              <p:blipFill>
                <a:blip r:embed="rId424"/>
                <a:stretch>
                  <a:fillRect/>
                </a:stretch>
              </p:blipFill>
              <p:spPr>
                <a:xfrm>
                  <a:off x="10163160" y="2894068"/>
                  <a:ext cx="30528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5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D17F064C-1226-43C0-92CF-01258833396C}"/>
                    </a:ext>
                  </a:extLst>
                </p14:cNvPr>
                <p14:cNvContentPartPr/>
                <p14:nvPr/>
              </p14:nvContentPartPr>
              <p14:xfrm>
                <a:off x="9855360" y="3356308"/>
                <a:ext cx="254880" cy="22896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D17F064C-1226-43C0-92CF-01258833396C}"/>
                    </a:ext>
                  </a:extLst>
                </p:cNvPr>
                <p:cNvPicPr/>
                <p:nvPr/>
              </p:nvPicPr>
              <p:blipFill>
                <a:blip r:embed="rId426"/>
                <a:stretch>
                  <a:fillRect/>
                </a:stretch>
              </p:blipFill>
              <p:spPr>
                <a:xfrm>
                  <a:off x="9819720" y="3320308"/>
                  <a:ext cx="32652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7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EE2BCBBA-B5BF-4D87-B5AD-587597FED74B}"/>
                    </a:ext>
                  </a:extLst>
                </p14:cNvPr>
                <p14:cNvContentPartPr/>
                <p14:nvPr/>
              </p14:nvContentPartPr>
              <p14:xfrm>
                <a:off x="9912960" y="3409588"/>
                <a:ext cx="161640" cy="357480"/>
              </p14:xfrm>
            </p:contentPart>
          </mc:Choice>
          <mc:Fallback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EE2BCBBA-B5BF-4D87-B5AD-587597FED74B}"/>
                    </a:ext>
                  </a:extLst>
                </p:cNvPr>
                <p:cNvPicPr/>
                <p:nvPr/>
              </p:nvPicPr>
              <p:blipFill>
                <a:blip r:embed="rId428"/>
                <a:stretch>
                  <a:fillRect/>
                </a:stretch>
              </p:blipFill>
              <p:spPr>
                <a:xfrm>
                  <a:off x="9877320" y="3373588"/>
                  <a:ext cx="233280" cy="4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9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10B68B2C-C605-4070-BDEE-C4A7E5E42782}"/>
                    </a:ext>
                  </a:extLst>
                </p14:cNvPr>
                <p14:cNvContentPartPr/>
                <p14:nvPr/>
              </p14:nvContentPartPr>
              <p14:xfrm>
                <a:off x="10326960" y="3453868"/>
                <a:ext cx="153000" cy="212040"/>
              </p14:xfrm>
            </p:contentPart>
          </mc:Choice>
          <mc:Fallback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10B68B2C-C605-4070-BDEE-C4A7E5E42782}"/>
                    </a:ext>
                  </a:extLst>
                </p:cNvPr>
                <p:cNvPicPr/>
                <p:nvPr/>
              </p:nvPicPr>
              <p:blipFill>
                <a:blip r:embed="rId430"/>
                <a:stretch>
                  <a:fillRect/>
                </a:stretch>
              </p:blipFill>
              <p:spPr>
                <a:xfrm>
                  <a:off x="10290960" y="3417868"/>
                  <a:ext cx="22464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1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41717694-731B-4AE6-8DAE-2ACFB13BE455}"/>
                    </a:ext>
                  </a:extLst>
                </p14:cNvPr>
                <p14:cNvContentPartPr/>
                <p14:nvPr/>
              </p14:nvContentPartPr>
              <p14:xfrm>
                <a:off x="10386720" y="3403108"/>
                <a:ext cx="298800" cy="34560"/>
              </p14:xfrm>
            </p:contentPart>
          </mc:Choice>
          <mc:Fallback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41717694-731B-4AE6-8DAE-2ACFB13BE455}"/>
                    </a:ext>
                  </a:extLst>
                </p:cNvPr>
                <p:cNvPicPr/>
                <p:nvPr/>
              </p:nvPicPr>
              <p:blipFill>
                <a:blip r:embed="rId432"/>
                <a:stretch>
                  <a:fillRect/>
                </a:stretch>
              </p:blipFill>
              <p:spPr>
                <a:xfrm>
                  <a:off x="10350720" y="3367468"/>
                  <a:ext cx="37044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3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9B255873-36A0-422A-BADE-A5D0F4F3FAA8}"/>
                    </a:ext>
                  </a:extLst>
                </p14:cNvPr>
                <p14:cNvContentPartPr/>
                <p14:nvPr/>
              </p14:nvContentPartPr>
              <p14:xfrm>
                <a:off x="9927720" y="3885148"/>
                <a:ext cx="42840" cy="23256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9B255873-36A0-422A-BADE-A5D0F4F3FAA8}"/>
                    </a:ext>
                  </a:extLst>
                </p:cNvPr>
                <p:cNvPicPr/>
                <p:nvPr/>
              </p:nvPicPr>
              <p:blipFill>
                <a:blip r:embed="rId434"/>
                <a:stretch>
                  <a:fillRect/>
                </a:stretch>
              </p:blipFill>
              <p:spPr>
                <a:xfrm>
                  <a:off x="9891720" y="3849148"/>
                  <a:ext cx="11448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5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CA1F40C9-F93E-47A9-BB68-438ECEF81C22}"/>
                    </a:ext>
                  </a:extLst>
                </p14:cNvPr>
                <p14:cNvContentPartPr/>
                <p14:nvPr/>
              </p14:nvContentPartPr>
              <p14:xfrm>
                <a:off x="10056960" y="3902788"/>
                <a:ext cx="59400" cy="23436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CA1F40C9-F93E-47A9-BB68-438ECEF81C22}"/>
                    </a:ext>
                  </a:extLst>
                </p:cNvPr>
                <p:cNvPicPr/>
                <p:nvPr/>
              </p:nvPicPr>
              <p:blipFill>
                <a:blip r:embed="rId436"/>
                <a:stretch>
                  <a:fillRect/>
                </a:stretch>
              </p:blipFill>
              <p:spPr>
                <a:xfrm>
                  <a:off x="10020960" y="3866788"/>
                  <a:ext cx="13104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7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222AABC2-2231-4FC8-BCA6-B89A427697EE}"/>
                    </a:ext>
                  </a:extLst>
                </p14:cNvPr>
                <p14:cNvContentPartPr/>
                <p14:nvPr/>
              </p14:nvContentPartPr>
              <p14:xfrm>
                <a:off x="10264320" y="3911068"/>
                <a:ext cx="328680" cy="24660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222AABC2-2231-4FC8-BCA6-B89A427697EE}"/>
                    </a:ext>
                  </a:extLst>
                </p:cNvPr>
                <p:cNvPicPr/>
                <p:nvPr/>
              </p:nvPicPr>
              <p:blipFill>
                <a:blip r:embed="rId438"/>
                <a:stretch>
                  <a:fillRect/>
                </a:stretch>
              </p:blipFill>
              <p:spPr>
                <a:xfrm>
                  <a:off x="10228320" y="3875068"/>
                  <a:ext cx="40032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9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F9563BBA-8A11-4654-9BBF-4564CF55E524}"/>
                    </a:ext>
                  </a:extLst>
                </p14:cNvPr>
                <p14:cNvContentPartPr/>
                <p14:nvPr/>
              </p14:nvContentPartPr>
              <p14:xfrm>
                <a:off x="7643520" y="4303828"/>
                <a:ext cx="156960" cy="258480"/>
              </p14:xfrm>
            </p:contentPart>
          </mc:Choice>
          <mc:Fallback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F9563BBA-8A11-4654-9BBF-4564CF55E524}"/>
                    </a:ext>
                  </a:extLst>
                </p:cNvPr>
                <p:cNvPicPr/>
                <p:nvPr/>
              </p:nvPicPr>
              <p:blipFill>
                <a:blip r:embed="rId440"/>
                <a:stretch>
                  <a:fillRect/>
                </a:stretch>
              </p:blipFill>
              <p:spPr>
                <a:xfrm>
                  <a:off x="7607520" y="4268188"/>
                  <a:ext cx="22860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1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BBB0D996-6187-433F-BE0E-3F415A8DCDD8}"/>
                    </a:ext>
                  </a:extLst>
                </p14:cNvPr>
                <p14:cNvContentPartPr/>
                <p14:nvPr/>
              </p14:nvContentPartPr>
              <p14:xfrm>
                <a:off x="7914240" y="4319668"/>
                <a:ext cx="298080" cy="246240"/>
              </p14:xfrm>
            </p:contentPart>
          </mc:Choice>
          <mc:Fallback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BBB0D996-6187-433F-BE0E-3F415A8DCDD8}"/>
                    </a:ext>
                  </a:extLst>
                </p:cNvPr>
                <p:cNvPicPr/>
                <p:nvPr/>
              </p:nvPicPr>
              <p:blipFill>
                <a:blip r:embed="rId442"/>
                <a:stretch>
                  <a:fillRect/>
                </a:stretch>
              </p:blipFill>
              <p:spPr>
                <a:xfrm>
                  <a:off x="7878240" y="4283668"/>
                  <a:ext cx="36972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3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44CADA80-56F6-4DF6-8D89-0B109EC28CB2}"/>
                    </a:ext>
                  </a:extLst>
                </p14:cNvPr>
                <p14:cNvContentPartPr/>
                <p14:nvPr/>
              </p14:nvContentPartPr>
              <p14:xfrm>
                <a:off x="8009280" y="4354228"/>
                <a:ext cx="252720" cy="219960"/>
              </p14:xfrm>
            </p:contentPart>
          </mc:Choice>
          <mc:Fallback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44CADA80-56F6-4DF6-8D89-0B109EC28CB2}"/>
                    </a:ext>
                  </a:extLst>
                </p:cNvPr>
                <p:cNvPicPr/>
                <p:nvPr/>
              </p:nvPicPr>
              <p:blipFill>
                <a:blip r:embed="rId444"/>
                <a:stretch>
                  <a:fillRect/>
                </a:stretch>
              </p:blipFill>
              <p:spPr>
                <a:xfrm>
                  <a:off x="7973280" y="4318588"/>
                  <a:ext cx="32436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5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4545B484-F1A3-49EF-AB66-B6C293342272}"/>
                    </a:ext>
                  </a:extLst>
                </p14:cNvPr>
                <p14:cNvContentPartPr/>
                <p14:nvPr/>
              </p14:nvContentPartPr>
              <p14:xfrm>
                <a:off x="8429400" y="4320748"/>
                <a:ext cx="206280" cy="276480"/>
              </p14:xfrm>
            </p:contentPart>
          </mc:Choice>
          <mc:Fallback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4545B484-F1A3-49EF-AB66-B6C293342272}"/>
                    </a:ext>
                  </a:extLst>
                </p:cNvPr>
                <p:cNvPicPr/>
                <p:nvPr/>
              </p:nvPicPr>
              <p:blipFill>
                <a:blip r:embed="rId446"/>
                <a:stretch>
                  <a:fillRect/>
                </a:stretch>
              </p:blipFill>
              <p:spPr>
                <a:xfrm>
                  <a:off x="8393400" y="4284748"/>
                  <a:ext cx="277920" cy="34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7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777D0DEE-F72E-430B-B751-D358B0369EA3}"/>
                    </a:ext>
                  </a:extLst>
                </p14:cNvPr>
                <p14:cNvContentPartPr/>
                <p14:nvPr/>
              </p14:nvContentPartPr>
              <p14:xfrm>
                <a:off x="8437680" y="4401748"/>
                <a:ext cx="401400" cy="200160"/>
              </p14:xfrm>
            </p:contentPart>
          </mc:Choice>
          <mc:Fallback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777D0DEE-F72E-430B-B751-D358B0369EA3}"/>
                    </a:ext>
                  </a:extLst>
                </p:cNvPr>
                <p:cNvPicPr/>
                <p:nvPr/>
              </p:nvPicPr>
              <p:blipFill>
                <a:blip r:embed="rId448"/>
                <a:stretch>
                  <a:fillRect/>
                </a:stretch>
              </p:blipFill>
              <p:spPr>
                <a:xfrm>
                  <a:off x="8401680" y="4365748"/>
                  <a:ext cx="4730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9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131A0D65-2DCC-4DC5-B711-4F59429A81BF}"/>
                    </a:ext>
                  </a:extLst>
                </p14:cNvPr>
                <p14:cNvContentPartPr/>
                <p14:nvPr/>
              </p14:nvContentPartPr>
              <p14:xfrm>
                <a:off x="9187560" y="4423708"/>
                <a:ext cx="232920" cy="2520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131A0D65-2DCC-4DC5-B711-4F59429A81BF}"/>
                    </a:ext>
                  </a:extLst>
                </p:cNvPr>
                <p:cNvPicPr/>
                <p:nvPr/>
              </p:nvPicPr>
              <p:blipFill>
                <a:blip r:embed="rId450"/>
                <a:stretch>
                  <a:fillRect/>
                </a:stretch>
              </p:blipFill>
              <p:spPr>
                <a:xfrm>
                  <a:off x="9151560" y="4387708"/>
                  <a:ext cx="30456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1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65F479C0-EABC-4FA8-83DC-FE57A54140C6}"/>
                    </a:ext>
                  </a:extLst>
                </p14:cNvPr>
                <p14:cNvContentPartPr/>
                <p14:nvPr/>
              </p14:nvContentPartPr>
              <p14:xfrm>
                <a:off x="9217080" y="4531348"/>
                <a:ext cx="207360" cy="24120"/>
              </p14:xfrm>
            </p:contentPart>
          </mc:Choice>
          <mc:Fallback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65F479C0-EABC-4FA8-83DC-FE57A54140C6}"/>
                    </a:ext>
                  </a:extLst>
                </p:cNvPr>
                <p:cNvPicPr/>
                <p:nvPr/>
              </p:nvPicPr>
              <p:blipFill>
                <a:blip r:embed="rId452"/>
                <a:stretch>
                  <a:fillRect/>
                </a:stretch>
              </p:blipFill>
              <p:spPr>
                <a:xfrm>
                  <a:off x="9181080" y="4495708"/>
                  <a:ext cx="27900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3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A67D487D-B255-4D91-A2C3-F8ED3DDA8866}"/>
                    </a:ext>
                  </a:extLst>
                </p14:cNvPr>
                <p14:cNvContentPartPr/>
                <p14:nvPr/>
              </p14:nvContentPartPr>
              <p14:xfrm>
                <a:off x="9774360" y="4361428"/>
                <a:ext cx="228600" cy="216360"/>
              </p14:xfrm>
            </p:contentPart>
          </mc:Choice>
          <mc:Fallback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A67D487D-B255-4D91-A2C3-F8ED3DDA8866}"/>
                    </a:ext>
                  </a:extLst>
                </p:cNvPr>
                <p:cNvPicPr/>
                <p:nvPr/>
              </p:nvPicPr>
              <p:blipFill>
                <a:blip r:embed="rId454"/>
                <a:stretch>
                  <a:fillRect/>
                </a:stretch>
              </p:blipFill>
              <p:spPr>
                <a:xfrm>
                  <a:off x="9738720" y="4325428"/>
                  <a:ext cx="30024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5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AEAFF73C-BE29-407D-8171-9D29FE487FB1}"/>
                    </a:ext>
                  </a:extLst>
                </p14:cNvPr>
                <p14:cNvContentPartPr/>
                <p14:nvPr/>
              </p14:nvContentPartPr>
              <p14:xfrm>
                <a:off x="10100520" y="4355668"/>
                <a:ext cx="65880" cy="231480"/>
              </p14:xfrm>
            </p:contentPart>
          </mc:Choice>
          <mc:Fallback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AEAFF73C-BE29-407D-8171-9D29FE487FB1}"/>
                    </a:ext>
                  </a:extLst>
                </p:cNvPr>
                <p:cNvPicPr/>
                <p:nvPr/>
              </p:nvPicPr>
              <p:blipFill>
                <a:blip r:embed="rId456"/>
                <a:stretch>
                  <a:fillRect/>
                </a:stretch>
              </p:blipFill>
              <p:spPr>
                <a:xfrm>
                  <a:off x="10064880" y="4319668"/>
                  <a:ext cx="13752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7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1F6C26D9-7B04-4CB0-B785-8451B3F0DB7A}"/>
                    </a:ext>
                  </a:extLst>
                </p14:cNvPr>
                <p14:cNvContentPartPr/>
                <p14:nvPr/>
              </p14:nvContentPartPr>
              <p14:xfrm>
                <a:off x="10271520" y="4376188"/>
                <a:ext cx="231840" cy="232920"/>
              </p14:xfrm>
            </p:contentPart>
          </mc:Choice>
          <mc:Fallback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1F6C26D9-7B04-4CB0-B785-8451B3F0DB7A}"/>
                    </a:ext>
                  </a:extLst>
                </p:cNvPr>
                <p:cNvPicPr/>
                <p:nvPr/>
              </p:nvPicPr>
              <p:blipFill>
                <a:blip r:embed="rId458"/>
                <a:stretch>
                  <a:fillRect/>
                </a:stretch>
              </p:blipFill>
              <p:spPr>
                <a:xfrm>
                  <a:off x="10235880" y="4340548"/>
                  <a:ext cx="30348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9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939A9D8C-F423-406E-9149-A5085E601773}"/>
                    </a:ext>
                  </a:extLst>
                </p14:cNvPr>
                <p14:cNvContentPartPr/>
                <p14:nvPr/>
              </p14:nvContentPartPr>
              <p14:xfrm>
                <a:off x="8259120" y="4619548"/>
                <a:ext cx="2692440" cy="77040"/>
              </p14:xfrm>
            </p:contentPart>
          </mc:Choice>
          <mc:Fallback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939A9D8C-F423-406E-9149-A5085E601773}"/>
                    </a:ext>
                  </a:extLst>
                </p:cNvPr>
                <p:cNvPicPr/>
                <p:nvPr/>
              </p:nvPicPr>
              <p:blipFill>
                <a:blip r:embed="rId460"/>
                <a:stretch>
                  <a:fillRect/>
                </a:stretch>
              </p:blipFill>
              <p:spPr>
                <a:xfrm>
                  <a:off x="8223120" y="4583548"/>
                  <a:ext cx="276408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1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0569CB85-E521-4A93-9C74-0C6BA9D7DDF1}"/>
                    </a:ext>
                  </a:extLst>
                </p14:cNvPr>
                <p14:cNvContentPartPr/>
                <p14:nvPr/>
              </p14:nvContentPartPr>
              <p14:xfrm>
                <a:off x="11740320" y="1040428"/>
                <a:ext cx="315000" cy="221760"/>
              </p14:xfrm>
            </p:contentPart>
          </mc:Choice>
          <mc:Fallback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0569CB85-E521-4A93-9C74-0C6BA9D7DDF1}"/>
                    </a:ext>
                  </a:extLst>
                </p:cNvPr>
                <p:cNvPicPr/>
                <p:nvPr/>
              </p:nvPicPr>
              <p:blipFill>
                <a:blip r:embed="rId462"/>
                <a:stretch>
                  <a:fillRect/>
                </a:stretch>
              </p:blipFill>
              <p:spPr>
                <a:xfrm>
                  <a:off x="11704320" y="1004428"/>
                  <a:ext cx="3866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3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D159EBEB-085E-4FD3-BB14-AF6C2C5E0D65}"/>
                    </a:ext>
                  </a:extLst>
                </p14:cNvPr>
                <p14:cNvContentPartPr/>
                <p14:nvPr/>
              </p14:nvContentPartPr>
              <p14:xfrm>
                <a:off x="12159720" y="696268"/>
                <a:ext cx="273960" cy="245160"/>
              </p14:xfrm>
            </p:contentPart>
          </mc:Choice>
          <mc:Fallback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D159EBEB-085E-4FD3-BB14-AF6C2C5E0D65}"/>
                    </a:ext>
                  </a:extLst>
                </p:cNvPr>
                <p:cNvPicPr/>
                <p:nvPr/>
              </p:nvPicPr>
              <p:blipFill>
                <a:blip r:embed="rId464"/>
                <a:stretch>
                  <a:fillRect/>
                </a:stretch>
              </p:blipFill>
              <p:spPr>
                <a:xfrm>
                  <a:off x="12123720" y="660268"/>
                  <a:ext cx="34560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5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B962D22D-922F-4AC0-A477-7CBA291F9895}"/>
                    </a:ext>
                  </a:extLst>
                </p14:cNvPr>
                <p14:cNvContentPartPr/>
                <p14:nvPr/>
              </p14:nvContentPartPr>
              <p14:xfrm>
                <a:off x="11377080" y="1623988"/>
                <a:ext cx="160560" cy="9720"/>
              </p14:xfrm>
            </p:contentPart>
          </mc:Choice>
          <mc:Fallback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B962D22D-922F-4AC0-A477-7CBA291F9895}"/>
                    </a:ext>
                  </a:extLst>
                </p:cNvPr>
                <p:cNvPicPr/>
                <p:nvPr/>
              </p:nvPicPr>
              <p:blipFill>
                <a:blip r:embed="rId466"/>
                <a:stretch>
                  <a:fillRect/>
                </a:stretch>
              </p:blipFill>
              <p:spPr>
                <a:xfrm>
                  <a:off x="11341440" y="1587988"/>
                  <a:ext cx="23220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7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C2431A8F-FA00-4512-8AB1-092BD4CC8E28}"/>
                    </a:ext>
                  </a:extLst>
                </p14:cNvPr>
                <p14:cNvContentPartPr/>
                <p14:nvPr/>
              </p14:nvContentPartPr>
              <p14:xfrm>
                <a:off x="11651040" y="1509868"/>
                <a:ext cx="84240" cy="177480"/>
              </p14:xfrm>
            </p:contentPart>
          </mc:Choice>
          <mc:Fallback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C2431A8F-FA00-4512-8AB1-092BD4CC8E28}"/>
                    </a:ext>
                  </a:extLst>
                </p:cNvPr>
                <p:cNvPicPr/>
                <p:nvPr/>
              </p:nvPicPr>
              <p:blipFill>
                <a:blip r:embed="rId468"/>
                <a:stretch>
                  <a:fillRect/>
                </a:stretch>
              </p:blipFill>
              <p:spPr>
                <a:xfrm>
                  <a:off x="11615040" y="1473868"/>
                  <a:ext cx="15588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9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0A001D3B-6D35-43B2-96A9-956550E73F60}"/>
                    </a:ext>
                  </a:extLst>
                </p14:cNvPr>
                <p14:cNvContentPartPr/>
                <p14:nvPr/>
              </p14:nvContentPartPr>
              <p14:xfrm>
                <a:off x="11784960" y="1464868"/>
                <a:ext cx="198000" cy="341280"/>
              </p14:xfrm>
            </p:contentPart>
          </mc:Choice>
          <mc:Fallback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0A001D3B-6D35-43B2-96A9-956550E73F60}"/>
                    </a:ext>
                  </a:extLst>
                </p:cNvPr>
                <p:cNvPicPr/>
                <p:nvPr/>
              </p:nvPicPr>
              <p:blipFill>
                <a:blip r:embed="rId470"/>
                <a:stretch>
                  <a:fillRect/>
                </a:stretch>
              </p:blipFill>
              <p:spPr>
                <a:xfrm>
                  <a:off x="11748960" y="1429228"/>
                  <a:ext cx="26964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1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3D97A386-CF20-4F6B-B836-7018FEF27F7D}"/>
                    </a:ext>
                  </a:extLst>
                </p14:cNvPr>
                <p14:cNvContentPartPr/>
                <p14:nvPr/>
              </p14:nvContentPartPr>
              <p14:xfrm>
                <a:off x="11268000" y="1400428"/>
                <a:ext cx="295560" cy="451080"/>
              </p14:xfrm>
            </p:contentPart>
          </mc:Choice>
          <mc:Fallback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3D97A386-CF20-4F6B-B836-7018FEF27F7D}"/>
                    </a:ext>
                  </a:extLst>
                </p:cNvPr>
                <p:cNvPicPr/>
                <p:nvPr/>
              </p:nvPicPr>
              <p:blipFill>
                <a:blip r:embed="rId472"/>
                <a:stretch>
                  <a:fillRect/>
                </a:stretch>
              </p:blipFill>
              <p:spPr>
                <a:xfrm>
                  <a:off x="11232000" y="1364788"/>
                  <a:ext cx="367200" cy="52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3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604D577B-C46D-42F2-9D40-42681791DB04}"/>
                    </a:ext>
                  </a:extLst>
                </p14:cNvPr>
                <p14:cNvContentPartPr/>
                <p14:nvPr/>
              </p14:nvContentPartPr>
              <p14:xfrm>
                <a:off x="12193560" y="1386028"/>
                <a:ext cx="122040" cy="162000"/>
              </p14:xfrm>
            </p:contentPart>
          </mc:Choice>
          <mc:Fallback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604D577B-C46D-42F2-9D40-42681791DB04}"/>
                    </a:ext>
                  </a:extLst>
                </p:cNvPr>
                <p:cNvPicPr/>
                <p:nvPr/>
              </p:nvPicPr>
              <p:blipFill>
                <a:blip r:embed="rId474"/>
                <a:stretch>
                  <a:fillRect/>
                </a:stretch>
              </p:blipFill>
              <p:spPr>
                <a:xfrm>
                  <a:off x="12157560" y="1350388"/>
                  <a:ext cx="19368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5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4244CE76-9BE2-4881-8B73-3DF68A62847F}"/>
                    </a:ext>
                  </a:extLst>
                </p14:cNvPr>
                <p14:cNvContentPartPr/>
                <p14:nvPr/>
              </p14:nvContentPartPr>
              <p14:xfrm>
                <a:off x="12238920" y="1659988"/>
                <a:ext cx="82080" cy="6120"/>
              </p14:xfrm>
            </p:contentPart>
          </mc:Choice>
          <mc:Fallback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4244CE76-9BE2-4881-8B73-3DF68A62847F}"/>
                    </a:ext>
                  </a:extLst>
                </p:cNvPr>
                <p:cNvPicPr/>
                <p:nvPr/>
              </p:nvPicPr>
              <p:blipFill>
                <a:blip r:embed="rId476"/>
                <a:stretch>
                  <a:fillRect/>
                </a:stretch>
              </p:blipFill>
              <p:spPr>
                <a:xfrm>
                  <a:off x="12202920" y="1623988"/>
                  <a:ext cx="15372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7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E98E7D60-B933-475B-AB50-D8AFF8E2AEFA}"/>
                    </a:ext>
                  </a:extLst>
                </p14:cNvPr>
                <p14:cNvContentPartPr/>
                <p14:nvPr/>
              </p14:nvContentPartPr>
              <p14:xfrm>
                <a:off x="12188160" y="1748548"/>
                <a:ext cx="204480" cy="32400"/>
              </p14:xfrm>
            </p:contentPart>
          </mc:Choice>
          <mc:Fallback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E98E7D60-B933-475B-AB50-D8AFF8E2AEFA}"/>
                    </a:ext>
                  </a:extLst>
                </p:cNvPr>
                <p:cNvPicPr/>
                <p:nvPr/>
              </p:nvPicPr>
              <p:blipFill>
                <a:blip r:embed="rId478"/>
                <a:stretch>
                  <a:fillRect/>
                </a:stretch>
              </p:blipFill>
              <p:spPr>
                <a:xfrm>
                  <a:off x="12152520" y="1712908"/>
                  <a:ext cx="27612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9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85D5D0F1-224D-4AD4-8AF4-0503AF089886}"/>
                    </a:ext>
                  </a:extLst>
                </p14:cNvPr>
                <p14:cNvContentPartPr/>
                <p14:nvPr/>
              </p14:nvContentPartPr>
              <p14:xfrm>
                <a:off x="12480840" y="1499068"/>
                <a:ext cx="187200" cy="354600"/>
              </p14:xfrm>
            </p:contentPart>
          </mc:Choice>
          <mc:Fallback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85D5D0F1-224D-4AD4-8AF4-0503AF089886}"/>
                    </a:ext>
                  </a:extLst>
                </p:cNvPr>
                <p:cNvPicPr/>
                <p:nvPr/>
              </p:nvPicPr>
              <p:blipFill>
                <a:blip r:embed="rId480"/>
                <a:stretch>
                  <a:fillRect/>
                </a:stretch>
              </p:blipFill>
              <p:spPr>
                <a:xfrm>
                  <a:off x="12445200" y="1463068"/>
                  <a:ext cx="258840" cy="42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1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9E3C5F78-5337-4951-9E32-E87F8C4CBBCE}"/>
                    </a:ext>
                  </a:extLst>
                </p14:cNvPr>
                <p14:cNvContentPartPr/>
                <p14:nvPr/>
              </p14:nvContentPartPr>
              <p14:xfrm>
                <a:off x="11401920" y="2072548"/>
                <a:ext cx="202320" cy="37440"/>
              </p14:xfrm>
            </p:contentPart>
          </mc:Choice>
          <mc:Fallback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9E3C5F78-5337-4951-9E32-E87F8C4CBBCE}"/>
                    </a:ext>
                  </a:extLst>
                </p:cNvPr>
                <p:cNvPicPr/>
                <p:nvPr/>
              </p:nvPicPr>
              <p:blipFill>
                <a:blip r:embed="rId482"/>
                <a:stretch>
                  <a:fillRect/>
                </a:stretch>
              </p:blipFill>
              <p:spPr>
                <a:xfrm>
                  <a:off x="11366280" y="2036908"/>
                  <a:ext cx="27396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3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7667CCDF-29C3-4FF4-8C68-D21CCC829493}"/>
                    </a:ext>
                  </a:extLst>
                </p14:cNvPr>
                <p14:cNvContentPartPr/>
                <p14:nvPr/>
              </p14:nvContentPartPr>
              <p14:xfrm>
                <a:off x="11692080" y="1961308"/>
                <a:ext cx="198360" cy="224280"/>
              </p14:xfrm>
            </p:contentPart>
          </mc:Choice>
          <mc:Fallback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7667CCDF-29C3-4FF4-8C68-D21CCC829493}"/>
                    </a:ext>
                  </a:extLst>
                </p:cNvPr>
                <p:cNvPicPr/>
                <p:nvPr/>
              </p:nvPicPr>
              <p:blipFill>
                <a:blip r:embed="rId484"/>
                <a:stretch>
                  <a:fillRect/>
                </a:stretch>
              </p:blipFill>
              <p:spPr>
                <a:xfrm>
                  <a:off x="11656080" y="1925308"/>
                  <a:ext cx="27000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5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BB4D2D65-52C3-41EB-9998-FF724C11C48A}"/>
                    </a:ext>
                  </a:extLst>
                </p14:cNvPr>
                <p14:cNvContentPartPr/>
                <p14:nvPr/>
              </p14:nvContentPartPr>
              <p14:xfrm>
                <a:off x="11866680" y="1930708"/>
                <a:ext cx="215640" cy="325800"/>
              </p14:xfrm>
            </p:contentPart>
          </mc:Choice>
          <mc:Fallback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BB4D2D65-52C3-41EB-9998-FF724C11C48A}"/>
                    </a:ext>
                  </a:extLst>
                </p:cNvPr>
                <p:cNvPicPr/>
                <p:nvPr/>
              </p:nvPicPr>
              <p:blipFill>
                <a:blip r:embed="rId486"/>
                <a:stretch>
                  <a:fillRect/>
                </a:stretch>
              </p:blipFill>
              <p:spPr>
                <a:xfrm>
                  <a:off x="11830680" y="1895068"/>
                  <a:ext cx="287280" cy="39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7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0DBAAA9C-6026-4BF1-964E-3B50EDB22DEF}"/>
                    </a:ext>
                  </a:extLst>
                </p14:cNvPr>
                <p14:cNvContentPartPr/>
                <p14:nvPr/>
              </p14:nvContentPartPr>
              <p14:xfrm>
                <a:off x="11232000" y="1906948"/>
                <a:ext cx="336960" cy="430200"/>
              </p14:xfrm>
            </p:contentPart>
          </mc:Choice>
          <mc:Fallback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0DBAAA9C-6026-4BF1-964E-3B50EDB22DEF}"/>
                    </a:ext>
                  </a:extLst>
                </p:cNvPr>
                <p:cNvPicPr/>
                <p:nvPr/>
              </p:nvPicPr>
              <p:blipFill>
                <a:blip r:embed="rId488"/>
                <a:stretch>
                  <a:fillRect/>
                </a:stretch>
              </p:blipFill>
              <p:spPr>
                <a:xfrm>
                  <a:off x="11196360" y="1871308"/>
                  <a:ext cx="408600" cy="50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9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5C4F974A-298E-43ED-B6FD-D9C72C97DFDA}"/>
                    </a:ext>
                  </a:extLst>
                </p14:cNvPr>
                <p14:cNvContentPartPr/>
                <p14:nvPr/>
              </p14:nvContentPartPr>
              <p14:xfrm>
                <a:off x="12166200" y="1837828"/>
                <a:ext cx="164880" cy="185760"/>
              </p14:xfrm>
            </p:contentPart>
          </mc:Choice>
          <mc:Fallback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5C4F974A-298E-43ED-B6FD-D9C72C97DFDA}"/>
                    </a:ext>
                  </a:extLst>
                </p:cNvPr>
                <p:cNvPicPr/>
                <p:nvPr/>
              </p:nvPicPr>
              <p:blipFill>
                <a:blip r:embed="rId490"/>
                <a:stretch>
                  <a:fillRect/>
                </a:stretch>
              </p:blipFill>
              <p:spPr>
                <a:xfrm>
                  <a:off x="12130560" y="1802188"/>
                  <a:ext cx="2365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1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6F388130-4109-421D-B221-FA84D844D885}"/>
                    </a:ext>
                  </a:extLst>
                </p14:cNvPr>
                <p14:cNvContentPartPr/>
                <p14:nvPr/>
              </p14:nvContentPartPr>
              <p14:xfrm>
                <a:off x="12255480" y="2103148"/>
                <a:ext cx="167400" cy="104400"/>
              </p14:xfrm>
            </p:contentPart>
          </mc:Choice>
          <mc:Fallback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6F388130-4109-421D-B221-FA84D844D885}"/>
                    </a:ext>
                  </a:extLst>
                </p:cNvPr>
                <p:cNvPicPr/>
                <p:nvPr/>
              </p:nvPicPr>
              <p:blipFill>
                <a:blip r:embed="rId492"/>
                <a:stretch>
                  <a:fillRect/>
                </a:stretch>
              </p:blipFill>
              <p:spPr>
                <a:xfrm>
                  <a:off x="12219840" y="2067508"/>
                  <a:ext cx="23904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3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514B6F06-090A-4E2E-A74D-57BD21B9E7A1}"/>
                    </a:ext>
                  </a:extLst>
                </p14:cNvPr>
                <p14:cNvContentPartPr/>
                <p14:nvPr/>
              </p14:nvContentPartPr>
              <p14:xfrm>
                <a:off x="12493080" y="2014588"/>
                <a:ext cx="250920" cy="203760"/>
              </p14:xfrm>
            </p:contentPart>
          </mc:Choice>
          <mc:Fallback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514B6F06-090A-4E2E-A74D-57BD21B9E7A1}"/>
                    </a:ext>
                  </a:extLst>
                </p:cNvPr>
                <p:cNvPicPr/>
                <p:nvPr/>
              </p:nvPicPr>
              <p:blipFill>
                <a:blip r:embed="rId494"/>
                <a:stretch>
                  <a:fillRect/>
                </a:stretch>
              </p:blipFill>
              <p:spPr>
                <a:xfrm>
                  <a:off x="12457440" y="1978588"/>
                  <a:ext cx="32256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5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06B06695-F4A5-486D-83F0-5CC194F55C1D}"/>
                    </a:ext>
                  </a:extLst>
                </p14:cNvPr>
                <p14:cNvContentPartPr/>
                <p14:nvPr/>
              </p14:nvContentPartPr>
              <p14:xfrm>
                <a:off x="12543120" y="2075428"/>
                <a:ext cx="144720" cy="350640"/>
              </p14:xfrm>
            </p:contentPart>
          </mc:Choice>
          <mc:Fallback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06B06695-F4A5-486D-83F0-5CC194F55C1D}"/>
                    </a:ext>
                  </a:extLst>
                </p:cNvPr>
                <p:cNvPicPr/>
                <p:nvPr/>
              </p:nvPicPr>
              <p:blipFill>
                <a:blip r:embed="rId496"/>
                <a:stretch>
                  <a:fillRect/>
                </a:stretch>
              </p:blipFill>
              <p:spPr>
                <a:xfrm>
                  <a:off x="12507120" y="2039788"/>
                  <a:ext cx="216360" cy="42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7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340E33F0-0E1E-482C-9BA9-57E2D687EFCA}"/>
                    </a:ext>
                  </a:extLst>
                </p14:cNvPr>
                <p14:cNvContentPartPr/>
                <p14:nvPr/>
              </p14:nvContentPartPr>
              <p14:xfrm>
                <a:off x="11390760" y="2610028"/>
                <a:ext cx="156960" cy="23040"/>
              </p14:xfrm>
            </p:contentPart>
          </mc:Choice>
          <mc:Fallback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340E33F0-0E1E-482C-9BA9-57E2D687EFCA}"/>
                    </a:ext>
                  </a:extLst>
                </p:cNvPr>
                <p:cNvPicPr/>
                <p:nvPr/>
              </p:nvPicPr>
              <p:blipFill>
                <a:blip r:embed="rId498"/>
                <a:stretch>
                  <a:fillRect/>
                </a:stretch>
              </p:blipFill>
              <p:spPr>
                <a:xfrm>
                  <a:off x="11354760" y="2574388"/>
                  <a:ext cx="22860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9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94C1F8CB-8760-4912-AD64-4B9C22D40AFD}"/>
                    </a:ext>
                  </a:extLst>
                </p14:cNvPr>
                <p14:cNvContentPartPr/>
                <p14:nvPr/>
              </p14:nvContentPartPr>
              <p14:xfrm>
                <a:off x="11641320" y="2535508"/>
                <a:ext cx="11880" cy="146160"/>
              </p14:xfrm>
            </p:contentPart>
          </mc:Choice>
          <mc:Fallback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94C1F8CB-8760-4912-AD64-4B9C22D40AFD}"/>
                    </a:ext>
                  </a:extLst>
                </p:cNvPr>
                <p:cNvPicPr/>
                <p:nvPr/>
              </p:nvPicPr>
              <p:blipFill>
                <a:blip r:embed="rId500"/>
                <a:stretch>
                  <a:fillRect/>
                </a:stretch>
              </p:blipFill>
              <p:spPr>
                <a:xfrm>
                  <a:off x="11605320" y="2499868"/>
                  <a:ext cx="8352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1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9BA75B69-E94B-4EF0-A41D-86764118F1B9}"/>
                    </a:ext>
                  </a:extLst>
                </p14:cNvPr>
                <p14:cNvContentPartPr/>
                <p14:nvPr/>
              </p14:nvContentPartPr>
              <p14:xfrm>
                <a:off x="11715120" y="2485828"/>
                <a:ext cx="208080" cy="298800"/>
              </p14:xfrm>
            </p:contentPart>
          </mc:Choice>
          <mc:Fallback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9BA75B69-E94B-4EF0-A41D-86764118F1B9}"/>
                    </a:ext>
                  </a:extLst>
                </p:cNvPr>
                <p:cNvPicPr/>
                <p:nvPr/>
              </p:nvPicPr>
              <p:blipFill>
                <a:blip r:embed="rId502"/>
                <a:stretch>
                  <a:fillRect/>
                </a:stretch>
              </p:blipFill>
              <p:spPr>
                <a:xfrm>
                  <a:off x="11679480" y="2450188"/>
                  <a:ext cx="27972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3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2C072E96-B737-4823-8EC7-A7FEFCC8FBF5}"/>
                    </a:ext>
                  </a:extLst>
                </p14:cNvPr>
                <p14:cNvContentPartPr/>
                <p14:nvPr/>
              </p14:nvContentPartPr>
              <p14:xfrm>
                <a:off x="11240640" y="2406628"/>
                <a:ext cx="285120" cy="424800"/>
              </p14:xfrm>
            </p:contentPart>
          </mc:Choice>
          <mc:Fallback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2C072E96-B737-4823-8EC7-A7FEFCC8FBF5}"/>
                    </a:ext>
                  </a:extLst>
                </p:cNvPr>
                <p:cNvPicPr/>
                <p:nvPr/>
              </p:nvPicPr>
              <p:blipFill>
                <a:blip r:embed="rId504"/>
                <a:stretch>
                  <a:fillRect/>
                </a:stretch>
              </p:blipFill>
              <p:spPr>
                <a:xfrm>
                  <a:off x="11204640" y="2370628"/>
                  <a:ext cx="35676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5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7095C995-B21D-41D4-88E4-028F988E6280}"/>
                    </a:ext>
                  </a:extLst>
                </p14:cNvPr>
                <p14:cNvContentPartPr/>
                <p14:nvPr/>
              </p14:nvContentPartPr>
              <p14:xfrm>
                <a:off x="12086640" y="2303668"/>
                <a:ext cx="149040" cy="166320"/>
              </p14:xfrm>
            </p:contentPart>
          </mc:Choice>
          <mc:Fallback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7095C995-B21D-41D4-88E4-028F988E6280}"/>
                    </a:ext>
                  </a:extLst>
                </p:cNvPr>
                <p:cNvPicPr/>
                <p:nvPr/>
              </p:nvPicPr>
              <p:blipFill>
                <a:blip r:embed="rId506"/>
                <a:stretch>
                  <a:fillRect/>
                </a:stretch>
              </p:blipFill>
              <p:spPr>
                <a:xfrm>
                  <a:off x="12050640" y="2268028"/>
                  <a:ext cx="22068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7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4AFD0B86-BBD4-4E8A-B0BD-657A02710D1C}"/>
                    </a:ext>
                  </a:extLst>
                </p14:cNvPr>
                <p14:cNvContentPartPr/>
                <p14:nvPr/>
              </p14:nvContentPartPr>
              <p14:xfrm>
                <a:off x="12166920" y="2580148"/>
                <a:ext cx="222120" cy="118800"/>
              </p14:xfrm>
            </p:contentPart>
          </mc:Choice>
          <mc:Fallback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4AFD0B86-BBD4-4E8A-B0BD-657A02710D1C}"/>
                    </a:ext>
                  </a:extLst>
                </p:cNvPr>
                <p:cNvPicPr/>
                <p:nvPr/>
              </p:nvPicPr>
              <p:blipFill>
                <a:blip r:embed="rId508"/>
                <a:stretch>
                  <a:fillRect/>
                </a:stretch>
              </p:blipFill>
              <p:spPr>
                <a:xfrm>
                  <a:off x="12131280" y="2544508"/>
                  <a:ext cx="29376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9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184E71FD-AD75-455D-AAE8-24A03169C0EC}"/>
                    </a:ext>
                  </a:extLst>
                </p14:cNvPr>
                <p14:cNvContentPartPr/>
                <p14:nvPr/>
              </p14:nvContentPartPr>
              <p14:xfrm>
                <a:off x="12592800" y="2487268"/>
                <a:ext cx="55440" cy="333000"/>
              </p14:xfrm>
            </p:contentPart>
          </mc:Choice>
          <mc:Fallback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184E71FD-AD75-455D-AAE8-24A03169C0EC}"/>
                    </a:ext>
                  </a:extLst>
                </p:cNvPr>
                <p:cNvPicPr/>
                <p:nvPr/>
              </p:nvPicPr>
              <p:blipFill>
                <a:blip r:embed="rId510"/>
                <a:stretch>
                  <a:fillRect/>
                </a:stretch>
              </p:blipFill>
              <p:spPr>
                <a:xfrm>
                  <a:off x="12557160" y="2451628"/>
                  <a:ext cx="12708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1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E97A5FCF-F3B1-4B22-80EB-DA2EC8984A37}"/>
                    </a:ext>
                  </a:extLst>
                </p14:cNvPr>
                <p14:cNvContentPartPr/>
                <p14:nvPr/>
              </p14:nvContentPartPr>
              <p14:xfrm>
                <a:off x="11481480" y="2986588"/>
                <a:ext cx="102600" cy="193320"/>
              </p14:xfrm>
            </p:contentPart>
          </mc:Choice>
          <mc:Fallback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E97A5FCF-F3B1-4B22-80EB-DA2EC8984A37}"/>
                    </a:ext>
                  </a:extLst>
                </p:cNvPr>
                <p:cNvPicPr/>
                <p:nvPr/>
              </p:nvPicPr>
              <p:blipFill>
                <a:blip r:embed="rId512"/>
                <a:stretch>
                  <a:fillRect/>
                </a:stretch>
              </p:blipFill>
              <p:spPr>
                <a:xfrm>
                  <a:off x="11445840" y="2950588"/>
                  <a:ext cx="17424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3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A5F13CA4-2884-4B62-A791-88F608C34C41}"/>
                    </a:ext>
                  </a:extLst>
                </p14:cNvPr>
                <p14:cNvContentPartPr/>
                <p14:nvPr/>
              </p14:nvContentPartPr>
              <p14:xfrm>
                <a:off x="11716200" y="2910268"/>
                <a:ext cx="278640" cy="117000"/>
              </p14:xfrm>
            </p:contentPart>
          </mc:Choice>
          <mc:Fallback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A5F13CA4-2884-4B62-A791-88F608C34C41}"/>
                    </a:ext>
                  </a:extLst>
                </p:cNvPr>
                <p:cNvPicPr/>
                <p:nvPr/>
              </p:nvPicPr>
              <p:blipFill>
                <a:blip r:embed="rId514"/>
                <a:stretch>
                  <a:fillRect/>
                </a:stretch>
              </p:blipFill>
              <p:spPr>
                <a:xfrm>
                  <a:off x="11680200" y="2874268"/>
                  <a:ext cx="35028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5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669B5EDB-8537-4A06-B7ED-03FAF790A3E7}"/>
                    </a:ext>
                  </a:extLst>
                </p14:cNvPr>
                <p14:cNvContentPartPr/>
                <p14:nvPr/>
              </p14:nvContentPartPr>
              <p14:xfrm>
                <a:off x="12116160" y="3020428"/>
                <a:ext cx="222840" cy="121680"/>
              </p14:xfrm>
            </p:contentPart>
          </mc:Choice>
          <mc:Fallback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669B5EDB-8537-4A06-B7ED-03FAF790A3E7}"/>
                    </a:ext>
                  </a:extLst>
                </p:cNvPr>
                <p:cNvPicPr/>
                <p:nvPr/>
              </p:nvPicPr>
              <p:blipFill>
                <a:blip r:embed="rId516"/>
                <a:stretch>
                  <a:fillRect/>
                </a:stretch>
              </p:blipFill>
              <p:spPr>
                <a:xfrm>
                  <a:off x="12080520" y="2984788"/>
                  <a:ext cx="29448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7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4F9A70BC-0411-49B9-824A-C1DF06FA531E}"/>
                    </a:ext>
                  </a:extLst>
                </p14:cNvPr>
                <p14:cNvContentPartPr/>
                <p14:nvPr/>
              </p14:nvContentPartPr>
              <p14:xfrm>
                <a:off x="12404520" y="2959588"/>
                <a:ext cx="250200" cy="265320"/>
              </p14:xfrm>
            </p:contentPart>
          </mc:Choice>
          <mc:Fallback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4F9A70BC-0411-49B9-824A-C1DF06FA531E}"/>
                    </a:ext>
                  </a:extLst>
                </p:cNvPr>
                <p:cNvPicPr/>
                <p:nvPr/>
              </p:nvPicPr>
              <p:blipFill>
                <a:blip r:embed="rId518"/>
                <a:stretch>
                  <a:fillRect/>
                </a:stretch>
              </p:blipFill>
              <p:spPr>
                <a:xfrm>
                  <a:off x="12368880" y="2923588"/>
                  <a:ext cx="32184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9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ED0FF606-114F-491F-8123-458E2AB249A1}"/>
                    </a:ext>
                  </a:extLst>
                </p14:cNvPr>
                <p14:cNvContentPartPr/>
                <p14:nvPr/>
              </p14:nvContentPartPr>
              <p14:xfrm>
                <a:off x="11579040" y="3367108"/>
                <a:ext cx="36360" cy="222840"/>
              </p14:xfrm>
            </p:contentPart>
          </mc:Choice>
          <mc:Fallback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ED0FF606-114F-491F-8123-458E2AB249A1}"/>
                    </a:ext>
                  </a:extLst>
                </p:cNvPr>
                <p:cNvPicPr/>
                <p:nvPr/>
              </p:nvPicPr>
              <p:blipFill>
                <a:blip r:embed="rId520"/>
                <a:stretch>
                  <a:fillRect/>
                </a:stretch>
              </p:blipFill>
              <p:spPr>
                <a:xfrm>
                  <a:off x="11543040" y="3331468"/>
                  <a:ext cx="10800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1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2DBD6AD6-151C-44D0-B48C-1AECBC175709}"/>
                    </a:ext>
                  </a:extLst>
                </p14:cNvPr>
                <p14:cNvContentPartPr/>
                <p14:nvPr/>
              </p14:nvContentPartPr>
              <p14:xfrm>
                <a:off x="11778840" y="3280348"/>
                <a:ext cx="279720" cy="138240"/>
              </p14:xfrm>
            </p:contentPart>
          </mc:Choice>
          <mc:Fallback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2DBD6AD6-151C-44D0-B48C-1AECBC175709}"/>
                    </a:ext>
                  </a:extLst>
                </p:cNvPr>
                <p:cNvPicPr/>
                <p:nvPr/>
              </p:nvPicPr>
              <p:blipFill>
                <a:blip r:embed="rId522"/>
                <a:stretch>
                  <a:fillRect/>
                </a:stretch>
              </p:blipFill>
              <p:spPr>
                <a:xfrm>
                  <a:off x="11743200" y="3244708"/>
                  <a:ext cx="3513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3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2C713E2F-3B25-4F8E-908D-8D1566AA9277}"/>
                    </a:ext>
                  </a:extLst>
                </p14:cNvPr>
                <p14:cNvContentPartPr/>
                <p14:nvPr/>
              </p14:nvContentPartPr>
              <p14:xfrm>
                <a:off x="12085200" y="3463588"/>
                <a:ext cx="171000" cy="25920"/>
              </p14:xfrm>
            </p:contentPart>
          </mc:Choice>
          <mc:Fallback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2C713E2F-3B25-4F8E-908D-8D1566AA9277}"/>
                    </a:ext>
                  </a:extLst>
                </p:cNvPr>
                <p:cNvPicPr/>
                <p:nvPr/>
              </p:nvPicPr>
              <p:blipFill>
                <a:blip r:embed="rId524"/>
                <a:stretch>
                  <a:fillRect/>
                </a:stretch>
              </p:blipFill>
              <p:spPr>
                <a:xfrm>
                  <a:off x="12049560" y="3427948"/>
                  <a:ext cx="2426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5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948C1F6B-A1F8-461B-84A9-732987BC19AE}"/>
                    </a:ext>
                  </a:extLst>
                </p14:cNvPr>
                <p14:cNvContentPartPr/>
                <p14:nvPr/>
              </p14:nvContentPartPr>
              <p14:xfrm>
                <a:off x="12089160" y="3573748"/>
                <a:ext cx="185760" cy="21240"/>
              </p14:xfrm>
            </p:contentPart>
          </mc:Choice>
          <mc:Fallback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948C1F6B-A1F8-461B-84A9-732987BC19AE}"/>
                    </a:ext>
                  </a:extLst>
                </p:cNvPr>
                <p:cNvPicPr/>
                <p:nvPr/>
              </p:nvPicPr>
              <p:blipFill>
                <a:blip r:embed="rId526"/>
                <a:stretch>
                  <a:fillRect/>
                </a:stretch>
              </p:blipFill>
              <p:spPr>
                <a:xfrm>
                  <a:off x="12053160" y="3537748"/>
                  <a:ext cx="25740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7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58ED3801-EE85-4E4A-8F3B-BCA4583B8CE4}"/>
                    </a:ext>
                  </a:extLst>
                </p14:cNvPr>
                <p14:cNvContentPartPr/>
                <p14:nvPr/>
              </p14:nvContentPartPr>
              <p14:xfrm>
                <a:off x="12514320" y="3385828"/>
                <a:ext cx="100080" cy="252360"/>
              </p14:xfrm>
            </p:contentPart>
          </mc:Choice>
          <mc:Fallback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58ED3801-EE85-4E4A-8F3B-BCA4583B8CE4}"/>
                    </a:ext>
                  </a:extLst>
                </p:cNvPr>
                <p:cNvPicPr/>
                <p:nvPr/>
              </p:nvPicPr>
              <p:blipFill>
                <a:blip r:embed="rId528"/>
                <a:stretch>
                  <a:fillRect/>
                </a:stretch>
              </p:blipFill>
              <p:spPr>
                <a:xfrm>
                  <a:off x="12478320" y="3349828"/>
                  <a:ext cx="17172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9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B088EB73-9356-448B-AECB-0EB6EC469CD7}"/>
                    </a:ext>
                  </a:extLst>
                </p14:cNvPr>
                <p14:cNvContentPartPr/>
                <p14:nvPr/>
              </p14:nvContentPartPr>
              <p14:xfrm>
                <a:off x="11360160" y="3811708"/>
                <a:ext cx="270720" cy="244080"/>
              </p14:xfrm>
            </p:contentPart>
          </mc:Choice>
          <mc:Fallback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B088EB73-9356-448B-AECB-0EB6EC469CD7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11324520" y="3776068"/>
                  <a:ext cx="34236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1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68F806F8-334B-4AB9-A673-1D592F6D4D1A}"/>
                    </a:ext>
                  </a:extLst>
                </p14:cNvPr>
                <p14:cNvContentPartPr/>
                <p14:nvPr/>
              </p14:nvContentPartPr>
              <p14:xfrm>
                <a:off x="11809800" y="3697948"/>
                <a:ext cx="229320" cy="153720"/>
              </p14:xfrm>
            </p:contentPart>
          </mc:Choice>
          <mc:Fallback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68F806F8-334B-4AB9-A673-1D592F6D4D1A}"/>
                    </a:ext>
                  </a:extLst>
                </p:cNvPr>
                <p:cNvPicPr/>
                <p:nvPr/>
              </p:nvPicPr>
              <p:blipFill>
                <a:blip r:embed="rId532"/>
                <a:stretch>
                  <a:fillRect/>
                </a:stretch>
              </p:blipFill>
              <p:spPr>
                <a:xfrm>
                  <a:off x="11774160" y="3661948"/>
                  <a:ext cx="30096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3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0C7649EA-621B-4D96-B37C-1C90CEDF40B3}"/>
                    </a:ext>
                  </a:extLst>
                </p14:cNvPr>
                <p14:cNvContentPartPr/>
                <p14:nvPr/>
              </p14:nvContentPartPr>
              <p14:xfrm>
                <a:off x="12070800" y="3892708"/>
                <a:ext cx="156240" cy="129240"/>
              </p14:xfrm>
            </p:contentPart>
          </mc:Choice>
          <mc:Fallback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0C7649EA-621B-4D96-B37C-1C90CEDF40B3}"/>
                    </a:ext>
                  </a:extLst>
                </p:cNvPr>
                <p:cNvPicPr/>
                <p:nvPr/>
              </p:nvPicPr>
              <p:blipFill>
                <a:blip r:embed="rId534"/>
                <a:stretch>
                  <a:fillRect/>
                </a:stretch>
              </p:blipFill>
              <p:spPr>
                <a:xfrm>
                  <a:off x="12035160" y="3856708"/>
                  <a:ext cx="22788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5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F0917492-E9F5-4AB5-A45B-C310277E8D9F}"/>
                    </a:ext>
                  </a:extLst>
                </p14:cNvPr>
                <p14:cNvContentPartPr/>
                <p14:nvPr/>
              </p14:nvContentPartPr>
              <p14:xfrm>
                <a:off x="12381120" y="3821788"/>
                <a:ext cx="298080" cy="190800"/>
              </p14:xfrm>
            </p:contentPart>
          </mc:Choice>
          <mc:Fallback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F0917492-E9F5-4AB5-A45B-C310277E8D9F}"/>
                    </a:ext>
                  </a:extLst>
                </p:cNvPr>
                <p:cNvPicPr/>
                <p:nvPr/>
              </p:nvPicPr>
              <p:blipFill>
                <a:blip r:embed="rId536"/>
                <a:stretch>
                  <a:fillRect/>
                </a:stretch>
              </p:blipFill>
              <p:spPr>
                <a:xfrm>
                  <a:off x="12345480" y="3785788"/>
                  <a:ext cx="3697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7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7DCAD4BC-7545-4EDD-9A51-57C94578E557}"/>
                    </a:ext>
                  </a:extLst>
                </p14:cNvPr>
                <p14:cNvContentPartPr/>
                <p14:nvPr/>
              </p14:nvContentPartPr>
              <p14:xfrm>
                <a:off x="12415320" y="3835108"/>
                <a:ext cx="154080" cy="368280"/>
              </p14:xfrm>
            </p:contentPart>
          </mc:Choice>
          <mc:Fallback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7DCAD4BC-7545-4EDD-9A51-57C94578E557}"/>
                    </a:ext>
                  </a:extLst>
                </p:cNvPr>
                <p:cNvPicPr/>
                <p:nvPr/>
              </p:nvPicPr>
              <p:blipFill>
                <a:blip r:embed="rId538"/>
                <a:stretch>
                  <a:fillRect/>
                </a:stretch>
              </p:blipFill>
              <p:spPr>
                <a:xfrm>
                  <a:off x="12379320" y="3799468"/>
                  <a:ext cx="225720" cy="43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9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D4C3428A-60D4-436E-BF41-4F35C9A962A4}"/>
                    </a:ext>
                  </a:extLst>
                </p14:cNvPr>
                <p14:cNvContentPartPr/>
                <p14:nvPr/>
              </p14:nvContentPartPr>
              <p14:xfrm>
                <a:off x="11492640" y="4314268"/>
                <a:ext cx="161640" cy="291240"/>
              </p14:xfrm>
            </p:contentPart>
          </mc:Choice>
          <mc:Fallback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D4C3428A-60D4-436E-BF41-4F35C9A962A4}"/>
                    </a:ext>
                  </a:extLst>
                </p:cNvPr>
                <p:cNvPicPr/>
                <p:nvPr/>
              </p:nvPicPr>
              <p:blipFill>
                <a:blip r:embed="rId540"/>
                <a:stretch>
                  <a:fillRect/>
                </a:stretch>
              </p:blipFill>
              <p:spPr>
                <a:xfrm>
                  <a:off x="11456640" y="4278628"/>
                  <a:ext cx="23328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1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8D94D464-B7C0-4301-991A-CEF8D77C8EEB}"/>
                    </a:ext>
                  </a:extLst>
                </p14:cNvPr>
                <p14:cNvContentPartPr/>
                <p14:nvPr/>
              </p14:nvContentPartPr>
              <p14:xfrm>
                <a:off x="11778120" y="4209148"/>
                <a:ext cx="242640" cy="143640"/>
              </p14:xfrm>
            </p:contentPart>
          </mc:Choice>
          <mc:Fallback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8D94D464-B7C0-4301-991A-CEF8D77C8EEB}"/>
                    </a:ext>
                  </a:extLst>
                </p:cNvPr>
                <p:cNvPicPr/>
                <p:nvPr/>
              </p:nvPicPr>
              <p:blipFill>
                <a:blip r:embed="rId542"/>
                <a:stretch>
                  <a:fillRect/>
                </a:stretch>
              </p:blipFill>
              <p:spPr>
                <a:xfrm>
                  <a:off x="11742120" y="4173508"/>
                  <a:ext cx="31428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3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CAAF5089-B983-45B8-AEF4-7A95C5AC1836}"/>
                    </a:ext>
                  </a:extLst>
                </p14:cNvPr>
                <p14:cNvContentPartPr/>
                <p14:nvPr/>
              </p14:nvContentPartPr>
              <p14:xfrm>
                <a:off x="11936160" y="4431628"/>
                <a:ext cx="165960" cy="150840"/>
              </p14:xfrm>
            </p:contentPart>
          </mc:Choice>
          <mc:Fallback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CAAF5089-B983-45B8-AEF4-7A95C5AC1836}"/>
                    </a:ext>
                  </a:extLst>
                </p:cNvPr>
                <p:cNvPicPr/>
                <p:nvPr/>
              </p:nvPicPr>
              <p:blipFill>
                <a:blip r:embed="rId544"/>
                <a:stretch>
                  <a:fillRect/>
                </a:stretch>
              </p:blipFill>
              <p:spPr>
                <a:xfrm>
                  <a:off x="11900520" y="4395628"/>
                  <a:ext cx="2376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5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DA6B0682-6A99-4C0A-AE47-C26DE1C12C23}"/>
                    </a:ext>
                  </a:extLst>
                </p14:cNvPr>
                <p14:cNvContentPartPr/>
                <p14:nvPr/>
              </p14:nvContentPartPr>
              <p14:xfrm>
                <a:off x="12285000" y="4355308"/>
                <a:ext cx="217440" cy="330840"/>
              </p14:xfrm>
            </p:contentPart>
          </mc:Choice>
          <mc:Fallback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DA6B0682-6A99-4C0A-AE47-C26DE1C12C23}"/>
                    </a:ext>
                  </a:extLst>
                </p:cNvPr>
                <p:cNvPicPr/>
                <p:nvPr/>
              </p:nvPicPr>
              <p:blipFill>
                <a:blip r:embed="rId546"/>
                <a:stretch>
                  <a:fillRect/>
                </a:stretch>
              </p:blipFill>
              <p:spPr>
                <a:xfrm>
                  <a:off x="12249360" y="4319668"/>
                  <a:ext cx="289080" cy="40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7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BC2A63C3-17BE-497D-B68B-11BCC921D156}"/>
                    </a:ext>
                  </a:extLst>
                </p14:cNvPr>
                <p14:cNvContentPartPr/>
                <p14:nvPr/>
              </p14:nvContentPartPr>
              <p14:xfrm>
                <a:off x="10820160" y="4659868"/>
                <a:ext cx="1711440" cy="81360"/>
              </p14:xfrm>
            </p:contentPart>
          </mc:Choice>
          <mc:Fallback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BC2A63C3-17BE-497D-B68B-11BCC921D156}"/>
                    </a:ext>
                  </a:extLst>
                </p:cNvPr>
                <p:cNvPicPr/>
                <p:nvPr/>
              </p:nvPicPr>
              <p:blipFill>
                <a:blip r:embed="rId548"/>
                <a:stretch>
                  <a:fillRect/>
                </a:stretch>
              </p:blipFill>
              <p:spPr>
                <a:xfrm>
                  <a:off x="10784520" y="4623868"/>
                  <a:ext cx="1783080" cy="15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6FB5B684-08A0-477A-8F33-656D9EA641F1}"/>
              </a:ext>
            </a:extLst>
          </p:cNvPr>
          <p:cNvGrpSpPr/>
          <p:nvPr/>
        </p:nvGrpSpPr>
        <p:grpSpPr>
          <a:xfrm>
            <a:off x="8487000" y="5532508"/>
            <a:ext cx="1325160" cy="410400"/>
            <a:chOff x="8487000" y="5532508"/>
            <a:chExt cx="1325160" cy="41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9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787B275E-138B-451F-9D4A-A0DAEDFEFF3A}"/>
                    </a:ext>
                  </a:extLst>
                </p14:cNvPr>
                <p14:cNvContentPartPr/>
                <p14:nvPr/>
              </p14:nvContentPartPr>
              <p14:xfrm>
                <a:off x="8487000" y="5532508"/>
                <a:ext cx="273240" cy="331920"/>
              </p14:xfrm>
            </p:contentPart>
          </mc:Choice>
          <mc:Fallback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787B275E-138B-451F-9D4A-A0DAEDFEFF3A}"/>
                    </a:ext>
                  </a:extLst>
                </p:cNvPr>
                <p:cNvPicPr/>
                <p:nvPr/>
              </p:nvPicPr>
              <p:blipFill>
                <a:blip r:embed="rId550"/>
                <a:stretch>
                  <a:fillRect/>
                </a:stretch>
              </p:blipFill>
              <p:spPr>
                <a:xfrm>
                  <a:off x="8451000" y="5496868"/>
                  <a:ext cx="344880" cy="40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1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A8CC55C1-B084-45B3-88B9-F8639A8C0192}"/>
                    </a:ext>
                  </a:extLst>
                </p14:cNvPr>
                <p14:cNvContentPartPr/>
                <p14:nvPr/>
              </p14:nvContentPartPr>
              <p14:xfrm>
                <a:off x="8922600" y="5620348"/>
                <a:ext cx="889560" cy="322560"/>
              </p14:xfrm>
            </p:contentPart>
          </mc:Choice>
          <mc:Fallback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A8CC55C1-B084-45B3-88B9-F8639A8C0192}"/>
                    </a:ext>
                  </a:extLst>
                </p:cNvPr>
                <p:cNvPicPr/>
                <p:nvPr/>
              </p:nvPicPr>
              <p:blipFill>
                <a:blip r:embed="rId552"/>
                <a:stretch>
                  <a:fillRect/>
                </a:stretch>
              </p:blipFill>
              <p:spPr>
                <a:xfrm>
                  <a:off x="8886960" y="5584348"/>
                  <a:ext cx="961200" cy="39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9BB86A0D-8F53-4125-BA7B-EECE60C6616B}"/>
              </a:ext>
            </a:extLst>
          </p:cNvPr>
          <p:cNvGrpSpPr/>
          <p:nvPr/>
        </p:nvGrpSpPr>
        <p:grpSpPr>
          <a:xfrm>
            <a:off x="10865520" y="4914028"/>
            <a:ext cx="1577520" cy="1048320"/>
            <a:chOff x="10865520" y="4914028"/>
            <a:chExt cx="1577520" cy="104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3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5D8E62D6-6DF8-4088-8859-FF4054E763FA}"/>
                    </a:ext>
                  </a:extLst>
                </p14:cNvPr>
                <p14:cNvContentPartPr/>
                <p14:nvPr/>
              </p14:nvContentPartPr>
              <p14:xfrm>
                <a:off x="11184480" y="4965148"/>
                <a:ext cx="281520" cy="274680"/>
              </p14:xfrm>
            </p:contentPart>
          </mc:Choice>
          <mc:Fallback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5D8E62D6-6DF8-4088-8859-FF4054E763FA}"/>
                    </a:ext>
                  </a:extLst>
                </p:cNvPr>
                <p:cNvPicPr/>
                <p:nvPr/>
              </p:nvPicPr>
              <p:blipFill>
                <a:blip r:embed="rId554"/>
                <a:stretch>
                  <a:fillRect/>
                </a:stretch>
              </p:blipFill>
              <p:spPr>
                <a:xfrm>
                  <a:off x="11148840" y="4929148"/>
                  <a:ext cx="35316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5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41C05AD7-DA09-4D20-B58A-67C044BDED61}"/>
                    </a:ext>
                  </a:extLst>
                </p14:cNvPr>
                <p14:cNvContentPartPr/>
                <p14:nvPr/>
              </p14:nvContentPartPr>
              <p14:xfrm>
                <a:off x="11694960" y="5047948"/>
                <a:ext cx="409680" cy="205560"/>
              </p14:xfrm>
            </p:contentPart>
          </mc:Choice>
          <mc:Fallback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41C05AD7-DA09-4D20-B58A-67C044BDED61}"/>
                    </a:ext>
                  </a:extLst>
                </p:cNvPr>
                <p:cNvPicPr/>
                <p:nvPr/>
              </p:nvPicPr>
              <p:blipFill>
                <a:blip r:embed="rId556"/>
                <a:stretch>
                  <a:fillRect/>
                </a:stretch>
              </p:blipFill>
              <p:spPr>
                <a:xfrm>
                  <a:off x="11658960" y="5012308"/>
                  <a:ext cx="48132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7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808CC1D2-3B97-446E-8237-54553F2F7CAE}"/>
                    </a:ext>
                  </a:extLst>
                </p14:cNvPr>
                <p14:cNvContentPartPr/>
                <p14:nvPr/>
              </p14:nvContentPartPr>
              <p14:xfrm>
                <a:off x="10865520" y="4914028"/>
                <a:ext cx="1577520" cy="1048320"/>
              </p14:xfrm>
            </p:contentPart>
          </mc:Choice>
          <mc:Fallback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808CC1D2-3B97-446E-8237-54553F2F7CAE}"/>
                    </a:ext>
                  </a:extLst>
                </p:cNvPr>
                <p:cNvPicPr/>
                <p:nvPr/>
              </p:nvPicPr>
              <p:blipFill>
                <a:blip r:embed="rId558"/>
                <a:stretch>
                  <a:fillRect/>
                </a:stretch>
              </p:blipFill>
              <p:spPr>
                <a:xfrm>
                  <a:off x="10829880" y="4878388"/>
                  <a:ext cx="1649160" cy="11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9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32FB6307-20A6-4F0F-8BD4-57F4B873AD66}"/>
                    </a:ext>
                  </a:extLst>
                </p14:cNvPr>
                <p14:cNvContentPartPr/>
                <p14:nvPr/>
              </p14:nvContentPartPr>
              <p14:xfrm>
                <a:off x="11544120" y="5576068"/>
                <a:ext cx="361440" cy="289080"/>
              </p14:xfrm>
            </p:contentPart>
          </mc:Choice>
          <mc:Fallback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32FB6307-20A6-4F0F-8BD4-57F4B873AD66}"/>
                    </a:ext>
                  </a:extLst>
                </p:cNvPr>
                <p:cNvPicPr/>
                <p:nvPr/>
              </p:nvPicPr>
              <p:blipFill>
                <a:blip r:embed="rId560"/>
                <a:stretch>
                  <a:fillRect/>
                </a:stretch>
              </p:blipFill>
              <p:spPr>
                <a:xfrm>
                  <a:off x="11508120" y="5540428"/>
                  <a:ext cx="43308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1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02E4FB75-F093-44A0-85C5-CA4B01BDAB20}"/>
                    </a:ext>
                  </a:extLst>
                </p14:cNvPr>
                <p14:cNvContentPartPr/>
                <p14:nvPr/>
              </p14:nvContentPartPr>
              <p14:xfrm>
                <a:off x="12084480" y="5575708"/>
                <a:ext cx="238320" cy="276480"/>
              </p14:xfrm>
            </p:contentPart>
          </mc:Choice>
          <mc:Fallback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02E4FB75-F093-44A0-85C5-CA4B01BDAB20}"/>
                    </a:ext>
                  </a:extLst>
                </p:cNvPr>
                <p:cNvPicPr/>
                <p:nvPr/>
              </p:nvPicPr>
              <p:blipFill>
                <a:blip r:embed="rId562"/>
                <a:stretch>
                  <a:fillRect/>
                </a:stretch>
              </p:blipFill>
              <p:spPr>
                <a:xfrm>
                  <a:off x="12048840" y="5539708"/>
                  <a:ext cx="309960" cy="34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DD9F9001-72C4-4342-B78E-607046F33E1D}"/>
              </a:ext>
            </a:extLst>
          </p:cNvPr>
          <p:cNvGrpSpPr/>
          <p:nvPr/>
        </p:nvGrpSpPr>
        <p:grpSpPr>
          <a:xfrm>
            <a:off x="349560" y="5702068"/>
            <a:ext cx="2134440" cy="425160"/>
            <a:chOff x="349560" y="5702068"/>
            <a:chExt cx="2134440" cy="42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3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D3205439-06F4-43DE-A225-8278ED3FC801}"/>
                    </a:ext>
                  </a:extLst>
                </p14:cNvPr>
                <p14:cNvContentPartPr/>
                <p14:nvPr/>
              </p14:nvContentPartPr>
              <p14:xfrm>
                <a:off x="349560" y="5736628"/>
                <a:ext cx="277200" cy="263520"/>
              </p14:xfrm>
            </p:contentPart>
          </mc:Choice>
          <mc:Fallback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D3205439-06F4-43DE-A225-8278ED3FC801}"/>
                    </a:ext>
                  </a:extLst>
                </p:cNvPr>
                <p:cNvPicPr/>
                <p:nvPr/>
              </p:nvPicPr>
              <p:blipFill>
                <a:blip r:embed="rId564"/>
                <a:stretch>
                  <a:fillRect/>
                </a:stretch>
              </p:blipFill>
              <p:spPr>
                <a:xfrm>
                  <a:off x="313560" y="5700988"/>
                  <a:ext cx="34884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5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54E3B0FC-8A11-4FAF-B239-046A14A285F9}"/>
                    </a:ext>
                  </a:extLst>
                </p14:cNvPr>
                <p14:cNvContentPartPr/>
                <p14:nvPr/>
              </p14:nvContentPartPr>
              <p14:xfrm>
                <a:off x="880920" y="5833108"/>
                <a:ext cx="364320" cy="14040"/>
              </p14:xfrm>
            </p:contentPart>
          </mc:Choice>
          <mc:Fallback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54E3B0FC-8A11-4FAF-B239-046A14A285F9}"/>
                    </a:ext>
                  </a:extLst>
                </p:cNvPr>
                <p:cNvPicPr/>
                <p:nvPr/>
              </p:nvPicPr>
              <p:blipFill>
                <a:blip r:embed="rId566"/>
                <a:stretch>
                  <a:fillRect/>
                </a:stretch>
              </p:blipFill>
              <p:spPr>
                <a:xfrm>
                  <a:off x="844920" y="5797468"/>
                  <a:ext cx="43596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7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819078B0-C1FC-4440-A013-84C0BB1D3150}"/>
                    </a:ext>
                  </a:extLst>
                </p14:cNvPr>
                <p14:cNvContentPartPr/>
                <p14:nvPr/>
              </p14:nvContentPartPr>
              <p14:xfrm>
                <a:off x="884160" y="5944348"/>
                <a:ext cx="374400" cy="20880"/>
              </p14:xfrm>
            </p:contentPart>
          </mc:Choice>
          <mc:Fallback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819078B0-C1FC-4440-A013-84C0BB1D3150}"/>
                    </a:ext>
                  </a:extLst>
                </p:cNvPr>
                <p:cNvPicPr/>
                <p:nvPr/>
              </p:nvPicPr>
              <p:blipFill>
                <a:blip r:embed="rId568"/>
                <a:stretch>
                  <a:fillRect/>
                </a:stretch>
              </p:blipFill>
              <p:spPr>
                <a:xfrm>
                  <a:off x="848160" y="5908708"/>
                  <a:ext cx="44604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9">
              <p14:nvContentPartPr>
                <p14:cNvPr id="363" name="Ink 362">
                  <a:extLst>
                    <a:ext uri="{FF2B5EF4-FFF2-40B4-BE49-F238E27FC236}">
                      <a16:creationId xmlns:a16="http://schemas.microsoft.com/office/drawing/2014/main" id="{189F0BBD-46D6-4DF2-8F1F-EEAC65003F42}"/>
                    </a:ext>
                  </a:extLst>
                </p14:cNvPr>
                <p14:cNvContentPartPr/>
                <p14:nvPr/>
              </p14:nvContentPartPr>
              <p14:xfrm>
                <a:off x="1536840" y="5702068"/>
                <a:ext cx="528840" cy="315720"/>
              </p14:xfrm>
            </p:contentPart>
          </mc:Choice>
          <mc:Fallback>
            <p:pic>
              <p:nvPicPr>
                <p:cNvPr id="363" name="Ink 362">
                  <a:extLst>
                    <a:ext uri="{FF2B5EF4-FFF2-40B4-BE49-F238E27FC236}">
                      <a16:creationId xmlns:a16="http://schemas.microsoft.com/office/drawing/2014/main" id="{189F0BBD-46D6-4DF2-8F1F-EEAC65003F42}"/>
                    </a:ext>
                  </a:extLst>
                </p:cNvPr>
                <p:cNvPicPr/>
                <p:nvPr/>
              </p:nvPicPr>
              <p:blipFill>
                <a:blip r:embed="rId570"/>
                <a:stretch>
                  <a:fillRect/>
                </a:stretch>
              </p:blipFill>
              <p:spPr>
                <a:xfrm>
                  <a:off x="1501200" y="5666068"/>
                  <a:ext cx="60048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1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FC92BBBB-26BC-4B0D-A479-948464532D5E}"/>
                    </a:ext>
                  </a:extLst>
                </p14:cNvPr>
                <p14:cNvContentPartPr/>
                <p14:nvPr/>
              </p14:nvContentPartPr>
              <p14:xfrm>
                <a:off x="2161440" y="5782348"/>
                <a:ext cx="173160" cy="271800"/>
              </p14:xfrm>
            </p:contentPart>
          </mc:Choice>
          <mc:Fallback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FC92BBBB-26BC-4B0D-A479-948464532D5E}"/>
                    </a:ext>
                  </a:extLst>
                </p:cNvPr>
                <p:cNvPicPr/>
                <p:nvPr/>
              </p:nvPicPr>
              <p:blipFill>
                <a:blip r:embed="rId572"/>
                <a:stretch>
                  <a:fillRect/>
                </a:stretch>
              </p:blipFill>
              <p:spPr>
                <a:xfrm>
                  <a:off x="2125800" y="5746348"/>
                  <a:ext cx="24480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3">
              <p14:nvContentPartPr>
                <p14:cNvPr id="365" name="Ink 364">
                  <a:extLst>
                    <a:ext uri="{FF2B5EF4-FFF2-40B4-BE49-F238E27FC236}">
                      <a16:creationId xmlns:a16="http://schemas.microsoft.com/office/drawing/2014/main" id="{FE003F60-F1FD-416D-A56B-B5368DF1C7E2}"/>
                    </a:ext>
                  </a:extLst>
                </p14:cNvPr>
                <p14:cNvContentPartPr/>
                <p14:nvPr/>
              </p14:nvContentPartPr>
              <p14:xfrm>
                <a:off x="1582920" y="6096268"/>
                <a:ext cx="901080" cy="30960"/>
              </p14:xfrm>
            </p:contentPart>
          </mc:Choice>
          <mc:Fallback>
            <p:pic>
              <p:nvPicPr>
                <p:cNvPr id="365" name="Ink 364">
                  <a:extLst>
                    <a:ext uri="{FF2B5EF4-FFF2-40B4-BE49-F238E27FC236}">
                      <a16:creationId xmlns:a16="http://schemas.microsoft.com/office/drawing/2014/main" id="{FE003F60-F1FD-416D-A56B-B5368DF1C7E2}"/>
                    </a:ext>
                  </a:extLst>
                </p:cNvPr>
                <p:cNvPicPr/>
                <p:nvPr/>
              </p:nvPicPr>
              <p:blipFill>
                <a:blip r:embed="rId574"/>
                <a:stretch>
                  <a:fillRect/>
                </a:stretch>
              </p:blipFill>
              <p:spPr>
                <a:xfrm>
                  <a:off x="1547280" y="6060628"/>
                  <a:ext cx="972720" cy="10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8" name="Group 377">
            <a:extLst>
              <a:ext uri="{FF2B5EF4-FFF2-40B4-BE49-F238E27FC236}">
                <a16:creationId xmlns:a16="http://schemas.microsoft.com/office/drawing/2014/main" id="{F82666E9-F5D1-4CE6-9C9C-5145C26FEC59}"/>
              </a:ext>
            </a:extLst>
          </p:cNvPr>
          <p:cNvGrpSpPr/>
          <p:nvPr/>
        </p:nvGrpSpPr>
        <p:grpSpPr>
          <a:xfrm>
            <a:off x="3730680" y="5660668"/>
            <a:ext cx="596880" cy="429840"/>
            <a:chOff x="3730680" y="5660668"/>
            <a:chExt cx="596880" cy="429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75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39BFBEEC-F282-4F6A-9AC8-01C6CDBC43D2}"/>
                    </a:ext>
                  </a:extLst>
                </p14:cNvPr>
                <p14:cNvContentPartPr/>
                <p14:nvPr/>
              </p14:nvContentPartPr>
              <p14:xfrm>
                <a:off x="3730680" y="5660668"/>
                <a:ext cx="180720" cy="429840"/>
              </p14:xfrm>
            </p:contentPart>
          </mc:Choice>
          <mc:Fallback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39BFBEEC-F282-4F6A-9AC8-01C6CDBC43D2}"/>
                    </a:ext>
                  </a:extLst>
                </p:cNvPr>
                <p:cNvPicPr/>
                <p:nvPr/>
              </p:nvPicPr>
              <p:blipFill>
                <a:blip r:embed="rId576"/>
                <a:stretch>
                  <a:fillRect/>
                </a:stretch>
              </p:blipFill>
              <p:spPr>
                <a:xfrm>
                  <a:off x="3694680" y="5624668"/>
                  <a:ext cx="252360" cy="50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7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7BA27E37-4F9D-48F4-B9A2-60FB22DA9168}"/>
                    </a:ext>
                  </a:extLst>
                </p14:cNvPr>
                <p14:cNvContentPartPr/>
                <p14:nvPr/>
              </p14:nvContentPartPr>
              <p14:xfrm>
                <a:off x="4038840" y="5930308"/>
                <a:ext cx="219240" cy="21240"/>
              </p14:xfrm>
            </p:contentPart>
          </mc:Choice>
          <mc:Fallback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7BA27E37-4F9D-48F4-B9A2-60FB22DA9168}"/>
                    </a:ext>
                  </a:extLst>
                </p:cNvPr>
                <p:cNvPicPr/>
                <p:nvPr/>
              </p:nvPicPr>
              <p:blipFill>
                <a:blip r:embed="rId578"/>
                <a:stretch>
                  <a:fillRect/>
                </a:stretch>
              </p:blipFill>
              <p:spPr>
                <a:xfrm>
                  <a:off x="4002840" y="5894308"/>
                  <a:ext cx="29088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9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8B595C1B-01B3-4175-B28D-D232825E48DA}"/>
                    </a:ext>
                  </a:extLst>
                </p14:cNvPr>
                <p14:cNvContentPartPr/>
                <p14:nvPr/>
              </p14:nvContentPartPr>
              <p14:xfrm>
                <a:off x="4097880" y="6041548"/>
                <a:ext cx="229680" cy="22680"/>
              </p14:xfrm>
            </p:contentPart>
          </mc:Choice>
          <mc:Fallback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8B595C1B-01B3-4175-B28D-D232825E48DA}"/>
                    </a:ext>
                  </a:extLst>
                </p:cNvPr>
                <p:cNvPicPr/>
                <p:nvPr/>
              </p:nvPicPr>
              <p:blipFill>
                <a:blip r:embed="rId580"/>
                <a:stretch>
                  <a:fillRect/>
                </a:stretch>
              </p:blipFill>
              <p:spPr>
                <a:xfrm>
                  <a:off x="4061880" y="6005908"/>
                  <a:ext cx="301320" cy="94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85926DB2-001E-41E5-BF1E-93DCCE481CE8}"/>
              </a:ext>
            </a:extLst>
          </p:cNvPr>
          <p:cNvGrpSpPr/>
          <p:nvPr/>
        </p:nvGrpSpPr>
        <p:grpSpPr>
          <a:xfrm>
            <a:off x="4814280" y="5677228"/>
            <a:ext cx="1047600" cy="438480"/>
            <a:chOff x="4814280" y="5677228"/>
            <a:chExt cx="1047600" cy="43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1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27C3D39E-6958-414A-B887-ABBD87716851}"/>
                    </a:ext>
                  </a:extLst>
                </p14:cNvPr>
                <p14:cNvContentPartPr/>
                <p14:nvPr/>
              </p14:nvContentPartPr>
              <p14:xfrm>
                <a:off x="4814280" y="5688388"/>
                <a:ext cx="318960" cy="306000"/>
              </p14:xfrm>
            </p:contentPart>
          </mc:Choice>
          <mc:Fallback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27C3D39E-6958-414A-B887-ABBD87716851}"/>
                    </a:ext>
                  </a:extLst>
                </p:cNvPr>
                <p:cNvPicPr/>
                <p:nvPr/>
              </p:nvPicPr>
              <p:blipFill>
                <a:blip r:embed="rId582"/>
                <a:stretch>
                  <a:fillRect/>
                </a:stretch>
              </p:blipFill>
              <p:spPr>
                <a:xfrm>
                  <a:off x="4778280" y="5652748"/>
                  <a:ext cx="390600" cy="3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3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8D4912CB-80B3-4B46-9C69-3F2AC54535F0}"/>
                    </a:ext>
                  </a:extLst>
                </p14:cNvPr>
                <p14:cNvContentPartPr/>
                <p14:nvPr/>
              </p14:nvContentPartPr>
              <p14:xfrm>
                <a:off x="5227920" y="5734828"/>
                <a:ext cx="122040" cy="189000"/>
              </p14:xfrm>
            </p:contentPart>
          </mc:Choice>
          <mc:Fallback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8D4912CB-80B3-4B46-9C69-3F2AC54535F0}"/>
                    </a:ext>
                  </a:extLst>
                </p:cNvPr>
                <p:cNvPicPr/>
                <p:nvPr/>
              </p:nvPicPr>
              <p:blipFill>
                <a:blip r:embed="rId584"/>
                <a:stretch>
                  <a:fillRect/>
                </a:stretch>
              </p:blipFill>
              <p:spPr>
                <a:xfrm>
                  <a:off x="5192280" y="5698828"/>
                  <a:ext cx="19368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5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EC807588-22BF-449D-AA4B-9A95D8168855}"/>
                    </a:ext>
                  </a:extLst>
                </p14:cNvPr>
                <p14:cNvContentPartPr/>
                <p14:nvPr/>
              </p14:nvContentPartPr>
              <p14:xfrm>
                <a:off x="5322600" y="5677228"/>
                <a:ext cx="132120" cy="46440"/>
              </p14:xfrm>
            </p:contentPart>
          </mc:Choice>
          <mc:Fallback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EC807588-22BF-449D-AA4B-9A95D8168855}"/>
                    </a:ext>
                  </a:extLst>
                </p:cNvPr>
                <p:cNvPicPr/>
                <p:nvPr/>
              </p:nvPicPr>
              <p:blipFill>
                <a:blip r:embed="rId586"/>
                <a:stretch>
                  <a:fillRect/>
                </a:stretch>
              </p:blipFill>
              <p:spPr>
                <a:xfrm>
                  <a:off x="5286960" y="5641588"/>
                  <a:ext cx="20376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7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AE9EDCD2-4280-48A0-A67A-4CDBBD7C25C5}"/>
                    </a:ext>
                  </a:extLst>
                </p14:cNvPr>
                <p14:cNvContentPartPr/>
                <p14:nvPr/>
              </p14:nvContentPartPr>
              <p14:xfrm>
                <a:off x="5558040" y="5699908"/>
                <a:ext cx="219600" cy="304560"/>
              </p14:xfrm>
            </p:contentPart>
          </mc:Choice>
          <mc:Fallback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AE9EDCD2-4280-48A0-A67A-4CDBBD7C25C5}"/>
                    </a:ext>
                  </a:extLst>
                </p:cNvPr>
                <p:cNvPicPr/>
                <p:nvPr/>
              </p:nvPicPr>
              <p:blipFill>
                <a:blip r:embed="rId588"/>
                <a:stretch>
                  <a:fillRect/>
                </a:stretch>
              </p:blipFill>
              <p:spPr>
                <a:xfrm>
                  <a:off x="5522040" y="5664268"/>
                  <a:ext cx="29124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9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920128C9-72B6-48FE-A09C-A2E19C656BAA}"/>
                    </a:ext>
                  </a:extLst>
                </p14:cNvPr>
                <p14:cNvContentPartPr/>
                <p14:nvPr/>
              </p14:nvContentPartPr>
              <p14:xfrm>
                <a:off x="5571720" y="5861548"/>
                <a:ext cx="290160" cy="29520"/>
              </p14:xfrm>
            </p:contentPart>
          </mc:Choice>
          <mc:Fallback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920128C9-72B6-48FE-A09C-A2E19C656BAA}"/>
                    </a:ext>
                  </a:extLst>
                </p:cNvPr>
                <p:cNvPicPr/>
                <p:nvPr/>
              </p:nvPicPr>
              <p:blipFill>
                <a:blip r:embed="rId590"/>
                <a:stretch>
                  <a:fillRect/>
                </a:stretch>
              </p:blipFill>
              <p:spPr>
                <a:xfrm>
                  <a:off x="5535720" y="5825908"/>
                  <a:ext cx="36180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1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8C0CEE64-42CD-472A-811F-D285031E582E}"/>
                    </a:ext>
                  </a:extLst>
                </p14:cNvPr>
                <p14:cNvContentPartPr/>
                <p14:nvPr/>
              </p14:nvContentPartPr>
              <p14:xfrm>
                <a:off x="4844520" y="6052348"/>
                <a:ext cx="807120" cy="63360"/>
              </p14:xfrm>
            </p:contentPart>
          </mc:Choice>
          <mc:Fallback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8C0CEE64-42CD-472A-811F-D285031E582E}"/>
                    </a:ext>
                  </a:extLst>
                </p:cNvPr>
                <p:cNvPicPr/>
                <p:nvPr/>
              </p:nvPicPr>
              <p:blipFill>
                <a:blip r:embed="rId592"/>
                <a:stretch>
                  <a:fillRect/>
                </a:stretch>
              </p:blipFill>
              <p:spPr>
                <a:xfrm>
                  <a:off x="4808520" y="6016348"/>
                  <a:ext cx="878760" cy="13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46FCE281-1E0F-41EF-9A87-5292D0E2A7E5}"/>
              </a:ext>
            </a:extLst>
          </p:cNvPr>
          <p:cNvGrpSpPr/>
          <p:nvPr/>
        </p:nvGrpSpPr>
        <p:grpSpPr>
          <a:xfrm>
            <a:off x="5088240" y="6239188"/>
            <a:ext cx="621000" cy="305280"/>
            <a:chOff x="5088240" y="6239188"/>
            <a:chExt cx="621000" cy="30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3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92766877-23EF-4755-8911-F209275DCF82}"/>
                    </a:ext>
                  </a:extLst>
                </p14:cNvPr>
                <p14:cNvContentPartPr/>
                <p14:nvPr/>
              </p14:nvContentPartPr>
              <p14:xfrm>
                <a:off x="5088240" y="6239188"/>
                <a:ext cx="328680" cy="277920"/>
              </p14:xfrm>
            </p:contentPart>
          </mc:Choice>
          <mc:Fallback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92766877-23EF-4755-8911-F209275DCF82}"/>
                    </a:ext>
                  </a:extLst>
                </p:cNvPr>
                <p:cNvPicPr/>
                <p:nvPr/>
              </p:nvPicPr>
              <p:blipFill>
                <a:blip r:embed="rId594"/>
                <a:stretch>
                  <a:fillRect/>
                </a:stretch>
              </p:blipFill>
              <p:spPr>
                <a:xfrm>
                  <a:off x="5052240" y="6203548"/>
                  <a:ext cx="40032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5">
              <p14:nvContentPartPr>
                <p14:cNvPr id="382" name="Ink 381">
                  <a:extLst>
                    <a:ext uri="{FF2B5EF4-FFF2-40B4-BE49-F238E27FC236}">
                      <a16:creationId xmlns:a16="http://schemas.microsoft.com/office/drawing/2014/main" id="{DEAAACD5-6BAD-4F2E-B3B0-09A4B496D25E}"/>
                    </a:ext>
                  </a:extLst>
                </p14:cNvPr>
                <p14:cNvContentPartPr/>
                <p14:nvPr/>
              </p14:nvContentPartPr>
              <p14:xfrm>
                <a:off x="5549760" y="6261868"/>
                <a:ext cx="159480" cy="282600"/>
              </p14:xfrm>
            </p:contentPart>
          </mc:Choice>
          <mc:Fallback>
            <p:pic>
              <p:nvPicPr>
                <p:cNvPr id="382" name="Ink 381">
                  <a:extLst>
                    <a:ext uri="{FF2B5EF4-FFF2-40B4-BE49-F238E27FC236}">
                      <a16:creationId xmlns:a16="http://schemas.microsoft.com/office/drawing/2014/main" id="{DEAAACD5-6BAD-4F2E-B3B0-09A4B496D25E}"/>
                    </a:ext>
                  </a:extLst>
                </p:cNvPr>
                <p:cNvPicPr/>
                <p:nvPr/>
              </p:nvPicPr>
              <p:blipFill>
                <a:blip r:embed="rId596"/>
                <a:stretch>
                  <a:fillRect/>
                </a:stretch>
              </p:blipFill>
              <p:spPr>
                <a:xfrm>
                  <a:off x="5513760" y="6226228"/>
                  <a:ext cx="23112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7">
              <p14:nvContentPartPr>
                <p14:cNvPr id="383" name="Ink 382">
                  <a:extLst>
                    <a:ext uri="{FF2B5EF4-FFF2-40B4-BE49-F238E27FC236}">
                      <a16:creationId xmlns:a16="http://schemas.microsoft.com/office/drawing/2014/main" id="{0DC96010-31AF-4652-B37E-E51283CC6C7E}"/>
                    </a:ext>
                  </a:extLst>
                </p14:cNvPr>
                <p14:cNvContentPartPr/>
                <p14:nvPr/>
              </p14:nvContentPartPr>
              <p14:xfrm>
                <a:off x="5693400" y="6370588"/>
                <a:ext cx="1800" cy="1080"/>
              </p14:xfrm>
            </p:contentPart>
          </mc:Choice>
          <mc:Fallback>
            <p:pic>
              <p:nvPicPr>
                <p:cNvPr id="383" name="Ink 382">
                  <a:extLst>
                    <a:ext uri="{FF2B5EF4-FFF2-40B4-BE49-F238E27FC236}">
                      <a16:creationId xmlns:a16="http://schemas.microsoft.com/office/drawing/2014/main" id="{0DC96010-31AF-4652-B37E-E51283CC6C7E}"/>
                    </a:ext>
                  </a:extLst>
                </p:cNvPr>
                <p:cNvPicPr/>
                <p:nvPr/>
              </p:nvPicPr>
              <p:blipFill>
                <a:blip r:embed="rId598"/>
                <a:stretch>
                  <a:fillRect/>
                </a:stretch>
              </p:blipFill>
              <p:spPr>
                <a:xfrm>
                  <a:off x="5657760" y="6334948"/>
                  <a:ext cx="73440" cy="72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7" name="Group 386">
            <a:extLst>
              <a:ext uri="{FF2B5EF4-FFF2-40B4-BE49-F238E27FC236}">
                <a16:creationId xmlns:a16="http://schemas.microsoft.com/office/drawing/2014/main" id="{FB39EFEA-C42E-4DD0-B991-25FCAA667CD6}"/>
              </a:ext>
            </a:extLst>
          </p:cNvPr>
          <p:cNvGrpSpPr/>
          <p:nvPr/>
        </p:nvGrpSpPr>
        <p:grpSpPr>
          <a:xfrm>
            <a:off x="1859760" y="6269068"/>
            <a:ext cx="821520" cy="406440"/>
            <a:chOff x="1859760" y="6269068"/>
            <a:chExt cx="821520" cy="406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9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1C5FFCA5-EB85-4617-A13D-2C74A5F5975C}"/>
                    </a:ext>
                  </a:extLst>
                </p14:cNvPr>
                <p14:cNvContentPartPr/>
                <p14:nvPr/>
              </p14:nvContentPartPr>
              <p14:xfrm>
                <a:off x="1868760" y="6269068"/>
                <a:ext cx="182880" cy="331560"/>
              </p14:xfrm>
            </p:contentPart>
          </mc:Choice>
          <mc:Fallback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1C5FFCA5-EB85-4617-A13D-2C74A5F5975C}"/>
                    </a:ext>
                  </a:extLst>
                </p:cNvPr>
                <p:cNvPicPr/>
                <p:nvPr/>
              </p:nvPicPr>
              <p:blipFill>
                <a:blip r:embed="rId600"/>
                <a:stretch>
                  <a:fillRect/>
                </a:stretch>
              </p:blipFill>
              <p:spPr>
                <a:xfrm>
                  <a:off x="1833120" y="6233428"/>
                  <a:ext cx="25452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1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0BAAA88E-196D-44A1-B0F8-8D8EA46D72DF}"/>
                    </a:ext>
                  </a:extLst>
                </p14:cNvPr>
                <p14:cNvContentPartPr/>
                <p14:nvPr/>
              </p14:nvContentPartPr>
              <p14:xfrm>
                <a:off x="1859760" y="6390388"/>
                <a:ext cx="269640" cy="78480"/>
              </p14:xfrm>
            </p:contentPart>
          </mc:Choice>
          <mc:Fallback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0BAAA88E-196D-44A1-B0F8-8D8EA46D72DF}"/>
                    </a:ext>
                  </a:extLst>
                </p:cNvPr>
                <p:cNvPicPr/>
                <p:nvPr/>
              </p:nvPicPr>
              <p:blipFill>
                <a:blip r:embed="rId602"/>
                <a:stretch>
                  <a:fillRect/>
                </a:stretch>
              </p:blipFill>
              <p:spPr>
                <a:xfrm>
                  <a:off x="1823760" y="6354748"/>
                  <a:ext cx="34128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3">
              <p14:nvContentPartPr>
                <p14:cNvPr id="385" name="Ink 384">
                  <a:extLst>
                    <a:ext uri="{FF2B5EF4-FFF2-40B4-BE49-F238E27FC236}">
                      <a16:creationId xmlns:a16="http://schemas.microsoft.com/office/drawing/2014/main" id="{E69AFC67-8227-4DDD-8E28-EF4A034CE17A}"/>
                    </a:ext>
                  </a:extLst>
                </p14:cNvPr>
                <p14:cNvContentPartPr/>
                <p14:nvPr/>
              </p14:nvContentPartPr>
              <p14:xfrm>
                <a:off x="2408040" y="6518908"/>
                <a:ext cx="255600" cy="25920"/>
              </p14:xfrm>
            </p:contentPart>
          </mc:Choice>
          <mc:Fallback>
            <p:pic>
              <p:nvPicPr>
                <p:cNvPr id="385" name="Ink 384">
                  <a:extLst>
                    <a:ext uri="{FF2B5EF4-FFF2-40B4-BE49-F238E27FC236}">
                      <a16:creationId xmlns:a16="http://schemas.microsoft.com/office/drawing/2014/main" id="{E69AFC67-8227-4DDD-8E28-EF4A034CE17A}"/>
                    </a:ext>
                  </a:extLst>
                </p:cNvPr>
                <p:cNvPicPr/>
                <p:nvPr/>
              </p:nvPicPr>
              <p:blipFill>
                <a:blip r:embed="rId604"/>
                <a:stretch>
                  <a:fillRect/>
                </a:stretch>
              </p:blipFill>
              <p:spPr>
                <a:xfrm>
                  <a:off x="2372400" y="6482908"/>
                  <a:ext cx="3272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5">
              <p14:nvContentPartPr>
                <p14:cNvPr id="386" name="Ink 385">
                  <a:extLst>
                    <a:ext uri="{FF2B5EF4-FFF2-40B4-BE49-F238E27FC236}">
                      <a16:creationId xmlns:a16="http://schemas.microsoft.com/office/drawing/2014/main" id="{72AE8402-98CC-481F-B922-A2C0645F364F}"/>
                    </a:ext>
                  </a:extLst>
                </p14:cNvPr>
                <p14:cNvContentPartPr/>
                <p14:nvPr/>
              </p14:nvContentPartPr>
              <p14:xfrm>
                <a:off x="2370600" y="6658588"/>
                <a:ext cx="310680" cy="16920"/>
              </p14:xfrm>
            </p:contentPart>
          </mc:Choice>
          <mc:Fallback>
            <p:pic>
              <p:nvPicPr>
                <p:cNvPr id="386" name="Ink 385">
                  <a:extLst>
                    <a:ext uri="{FF2B5EF4-FFF2-40B4-BE49-F238E27FC236}">
                      <a16:creationId xmlns:a16="http://schemas.microsoft.com/office/drawing/2014/main" id="{72AE8402-98CC-481F-B922-A2C0645F364F}"/>
                    </a:ext>
                  </a:extLst>
                </p:cNvPr>
                <p:cNvPicPr/>
                <p:nvPr/>
              </p:nvPicPr>
              <p:blipFill>
                <a:blip r:embed="rId606"/>
                <a:stretch>
                  <a:fillRect/>
                </a:stretch>
              </p:blipFill>
              <p:spPr>
                <a:xfrm>
                  <a:off x="2334600" y="6622588"/>
                  <a:ext cx="382320" cy="88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07">
            <p14:nvContentPartPr>
              <p14:cNvPr id="399" name="Ink 398">
                <a:extLst>
                  <a:ext uri="{FF2B5EF4-FFF2-40B4-BE49-F238E27FC236}">
                    <a16:creationId xmlns:a16="http://schemas.microsoft.com/office/drawing/2014/main" id="{139BB27C-F94D-4B7E-8355-8B34C74988C6}"/>
                  </a:ext>
                </a:extLst>
              </p14:cNvPr>
              <p14:cNvContentPartPr/>
              <p14:nvPr/>
            </p14:nvContentPartPr>
            <p14:xfrm>
              <a:off x="4935960" y="5911228"/>
              <a:ext cx="360" cy="360"/>
            </p14:xfrm>
          </p:contentPart>
        </mc:Choice>
        <mc:Fallback>
          <p:pic>
            <p:nvPicPr>
              <p:cNvPr id="399" name="Ink 398">
                <a:extLst>
                  <a:ext uri="{FF2B5EF4-FFF2-40B4-BE49-F238E27FC236}">
                    <a16:creationId xmlns:a16="http://schemas.microsoft.com/office/drawing/2014/main" id="{139BB27C-F94D-4B7E-8355-8B34C74988C6}"/>
                  </a:ext>
                </a:extLst>
              </p:cNvPr>
              <p:cNvPicPr/>
              <p:nvPr/>
            </p:nvPicPr>
            <p:blipFill>
              <a:blip r:embed="rId608"/>
              <a:stretch>
                <a:fillRect/>
              </a:stretch>
            </p:blipFill>
            <p:spPr>
              <a:xfrm>
                <a:off x="4900320" y="5875588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9">
            <p14:nvContentPartPr>
              <p14:cNvPr id="406" name="Ink 405">
                <a:extLst>
                  <a:ext uri="{FF2B5EF4-FFF2-40B4-BE49-F238E27FC236}">
                    <a16:creationId xmlns:a16="http://schemas.microsoft.com/office/drawing/2014/main" id="{01935F16-CA99-4468-BE51-617670E4E9E9}"/>
                  </a:ext>
                </a:extLst>
              </p14:cNvPr>
              <p14:cNvContentPartPr/>
              <p14:nvPr/>
            </p14:nvContentPartPr>
            <p14:xfrm>
              <a:off x="-2793600" y="-43892"/>
              <a:ext cx="2578680" cy="605160"/>
            </p14:xfrm>
          </p:contentPart>
        </mc:Choice>
        <mc:Fallback>
          <p:pic>
            <p:nvPicPr>
              <p:cNvPr id="406" name="Ink 405">
                <a:extLst>
                  <a:ext uri="{FF2B5EF4-FFF2-40B4-BE49-F238E27FC236}">
                    <a16:creationId xmlns:a16="http://schemas.microsoft.com/office/drawing/2014/main" id="{01935F16-CA99-4468-BE51-617670E4E9E9}"/>
                  </a:ext>
                </a:extLst>
              </p:cNvPr>
              <p:cNvPicPr/>
              <p:nvPr/>
            </p:nvPicPr>
            <p:blipFill>
              <a:blip r:embed="rId610"/>
              <a:stretch>
                <a:fillRect/>
              </a:stretch>
            </p:blipFill>
            <p:spPr>
              <a:xfrm>
                <a:off x="-2829240" y="-79532"/>
                <a:ext cx="2650320" cy="67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409" name="Group 408">
            <a:extLst>
              <a:ext uri="{FF2B5EF4-FFF2-40B4-BE49-F238E27FC236}">
                <a16:creationId xmlns:a16="http://schemas.microsoft.com/office/drawing/2014/main" id="{C0FEBAE9-0C29-4AF3-A34C-51F837649941}"/>
              </a:ext>
            </a:extLst>
          </p:cNvPr>
          <p:cNvGrpSpPr/>
          <p:nvPr/>
        </p:nvGrpSpPr>
        <p:grpSpPr>
          <a:xfrm>
            <a:off x="-190440" y="-62972"/>
            <a:ext cx="8638200" cy="441720"/>
            <a:chOff x="-190440" y="-62972"/>
            <a:chExt cx="8638200" cy="44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1">
              <p14:nvContentPartPr>
                <p14:cNvPr id="407" name="Ink 406">
                  <a:extLst>
                    <a:ext uri="{FF2B5EF4-FFF2-40B4-BE49-F238E27FC236}">
                      <a16:creationId xmlns:a16="http://schemas.microsoft.com/office/drawing/2014/main" id="{7764733F-262E-4438-BDCA-1C9285BE174A}"/>
                    </a:ext>
                  </a:extLst>
                </p14:cNvPr>
                <p14:cNvContentPartPr/>
                <p14:nvPr/>
              </p14:nvContentPartPr>
              <p14:xfrm>
                <a:off x="-190440" y="17308"/>
                <a:ext cx="8480880" cy="193320"/>
              </p14:xfrm>
            </p:contentPart>
          </mc:Choice>
          <mc:Fallback>
            <p:pic>
              <p:nvPicPr>
                <p:cNvPr id="407" name="Ink 406">
                  <a:extLst>
                    <a:ext uri="{FF2B5EF4-FFF2-40B4-BE49-F238E27FC236}">
                      <a16:creationId xmlns:a16="http://schemas.microsoft.com/office/drawing/2014/main" id="{7764733F-262E-4438-BDCA-1C9285BE174A}"/>
                    </a:ext>
                  </a:extLst>
                </p:cNvPr>
                <p:cNvPicPr/>
                <p:nvPr/>
              </p:nvPicPr>
              <p:blipFill>
                <a:blip r:embed="rId612"/>
                <a:stretch>
                  <a:fillRect/>
                </a:stretch>
              </p:blipFill>
              <p:spPr>
                <a:xfrm>
                  <a:off x="-226440" y="-18692"/>
                  <a:ext cx="85525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3">
              <p14:nvContentPartPr>
                <p14:cNvPr id="408" name="Ink 407">
                  <a:extLst>
                    <a:ext uri="{FF2B5EF4-FFF2-40B4-BE49-F238E27FC236}">
                      <a16:creationId xmlns:a16="http://schemas.microsoft.com/office/drawing/2014/main" id="{4A6483E7-075E-42DE-875E-83A35B895A6B}"/>
                    </a:ext>
                  </a:extLst>
                </p14:cNvPr>
                <p14:cNvContentPartPr/>
                <p14:nvPr/>
              </p14:nvContentPartPr>
              <p14:xfrm>
                <a:off x="8058960" y="-62972"/>
                <a:ext cx="388800" cy="441720"/>
              </p14:xfrm>
            </p:contentPart>
          </mc:Choice>
          <mc:Fallback>
            <p:pic>
              <p:nvPicPr>
                <p:cNvPr id="408" name="Ink 407">
                  <a:extLst>
                    <a:ext uri="{FF2B5EF4-FFF2-40B4-BE49-F238E27FC236}">
                      <a16:creationId xmlns:a16="http://schemas.microsoft.com/office/drawing/2014/main" id="{4A6483E7-075E-42DE-875E-83A35B895A6B}"/>
                    </a:ext>
                  </a:extLst>
                </p:cNvPr>
                <p:cNvPicPr/>
                <p:nvPr/>
              </p:nvPicPr>
              <p:blipFill>
                <a:blip r:embed="rId614"/>
                <a:stretch>
                  <a:fillRect/>
                </a:stretch>
              </p:blipFill>
              <p:spPr>
                <a:xfrm>
                  <a:off x="8022960" y="-98612"/>
                  <a:ext cx="460440" cy="51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5" name="Group 434">
            <a:extLst>
              <a:ext uri="{FF2B5EF4-FFF2-40B4-BE49-F238E27FC236}">
                <a16:creationId xmlns:a16="http://schemas.microsoft.com/office/drawing/2014/main" id="{450FE967-A5F3-4747-95CB-38FB499D0950}"/>
              </a:ext>
            </a:extLst>
          </p:cNvPr>
          <p:cNvGrpSpPr/>
          <p:nvPr/>
        </p:nvGrpSpPr>
        <p:grpSpPr>
          <a:xfrm>
            <a:off x="9135255" y="-253412"/>
            <a:ext cx="3998520" cy="1192141"/>
            <a:chOff x="9135255" y="-253412"/>
            <a:chExt cx="3998520" cy="1192141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15">
              <p14:nvContentPartPr>
                <p14:cNvPr id="410" name="Ink 409">
                  <a:extLst>
                    <a:ext uri="{FF2B5EF4-FFF2-40B4-BE49-F238E27FC236}">
                      <a16:creationId xmlns:a16="http://schemas.microsoft.com/office/drawing/2014/main" id="{5790E405-17DF-4711-8A4B-873D22A28EA9}"/>
                    </a:ext>
                  </a:extLst>
                </p14:cNvPr>
                <p14:cNvContentPartPr/>
                <p14:nvPr/>
              </p14:nvContentPartPr>
              <p14:xfrm>
                <a:off x="9479880" y="-253412"/>
                <a:ext cx="435960" cy="343800"/>
              </p14:xfrm>
            </p:contentPart>
          </mc:Choice>
          <mc:Fallback>
            <p:pic>
              <p:nvPicPr>
                <p:cNvPr id="410" name="Ink 409">
                  <a:extLst>
                    <a:ext uri="{FF2B5EF4-FFF2-40B4-BE49-F238E27FC236}">
                      <a16:creationId xmlns:a16="http://schemas.microsoft.com/office/drawing/2014/main" id="{5790E405-17DF-4711-8A4B-873D22A28EA9}"/>
                    </a:ext>
                  </a:extLst>
                </p:cNvPr>
                <p:cNvPicPr/>
                <p:nvPr/>
              </p:nvPicPr>
              <p:blipFill>
                <a:blip r:embed="rId616"/>
                <a:stretch>
                  <a:fillRect/>
                </a:stretch>
              </p:blipFill>
              <p:spPr>
                <a:xfrm>
                  <a:off x="9443880" y="-289052"/>
                  <a:ext cx="50760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7">
              <p14:nvContentPartPr>
                <p14:cNvPr id="411" name="Ink 410">
                  <a:extLst>
                    <a:ext uri="{FF2B5EF4-FFF2-40B4-BE49-F238E27FC236}">
                      <a16:creationId xmlns:a16="http://schemas.microsoft.com/office/drawing/2014/main" id="{ED5B2995-9C46-4714-BCFA-CAAE126D6B28}"/>
                    </a:ext>
                  </a:extLst>
                </p14:cNvPr>
                <p14:cNvContentPartPr/>
                <p14:nvPr/>
              </p14:nvContentPartPr>
              <p14:xfrm>
                <a:off x="9759240" y="-170612"/>
                <a:ext cx="721440" cy="268200"/>
              </p14:xfrm>
            </p:contentPart>
          </mc:Choice>
          <mc:Fallback>
            <p:pic>
              <p:nvPicPr>
                <p:cNvPr id="411" name="Ink 410">
                  <a:extLst>
                    <a:ext uri="{FF2B5EF4-FFF2-40B4-BE49-F238E27FC236}">
                      <a16:creationId xmlns:a16="http://schemas.microsoft.com/office/drawing/2014/main" id="{ED5B2995-9C46-4714-BCFA-CAAE126D6B28}"/>
                    </a:ext>
                  </a:extLst>
                </p:cNvPr>
                <p:cNvPicPr/>
                <p:nvPr/>
              </p:nvPicPr>
              <p:blipFill>
                <a:blip r:embed="rId618"/>
                <a:stretch>
                  <a:fillRect/>
                </a:stretch>
              </p:blipFill>
              <p:spPr>
                <a:xfrm>
                  <a:off x="9723600" y="-206252"/>
                  <a:ext cx="79308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9">
              <p14:nvContentPartPr>
                <p14:cNvPr id="413" name="Ink 412">
                  <a:extLst>
                    <a:ext uri="{FF2B5EF4-FFF2-40B4-BE49-F238E27FC236}">
                      <a16:creationId xmlns:a16="http://schemas.microsoft.com/office/drawing/2014/main" id="{4C3D6180-E53C-45BE-A3B0-715C5FEFF961}"/>
                    </a:ext>
                  </a:extLst>
                </p14:cNvPr>
                <p14:cNvContentPartPr/>
                <p14:nvPr/>
              </p14:nvContentPartPr>
              <p14:xfrm>
                <a:off x="9362160" y="340228"/>
                <a:ext cx="199080" cy="535320"/>
              </p14:xfrm>
            </p:contentPart>
          </mc:Choice>
          <mc:Fallback>
            <p:pic>
              <p:nvPicPr>
                <p:cNvPr id="413" name="Ink 412">
                  <a:extLst>
                    <a:ext uri="{FF2B5EF4-FFF2-40B4-BE49-F238E27FC236}">
                      <a16:creationId xmlns:a16="http://schemas.microsoft.com/office/drawing/2014/main" id="{4C3D6180-E53C-45BE-A3B0-715C5FEFF961}"/>
                    </a:ext>
                  </a:extLst>
                </p:cNvPr>
                <p:cNvPicPr/>
                <p:nvPr/>
              </p:nvPicPr>
              <p:blipFill>
                <a:blip r:embed="rId620"/>
                <a:stretch>
                  <a:fillRect/>
                </a:stretch>
              </p:blipFill>
              <p:spPr>
                <a:xfrm>
                  <a:off x="9326520" y="304228"/>
                  <a:ext cx="270720" cy="60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1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8D3FF8F8-8E4A-4BED-B306-714D0E3361B7}"/>
                    </a:ext>
                  </a:extLst>
                </p14:cNvPr>
                <p14:cNvContentPartPr/>
                <p14:nvPr/>
              </p14:nvContentPartPr>
              <p14:xfrm>
                <a:off x="9714960" y="379108"/>
                <a:ext cx="222840" cy="44280"/>
              </p14:xfrm>
            </p:contentPart>
          </mc:Choice>
          <mc:Fallback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8D3FF8F8-8E4A-4BED-B306-714D0E3361B7}"/>
                    </a:ext>
                  </a:extLst>
                </p:cNvPr>
                <p:cNvPicPr/>
                <p:nvPr/>
              </p:nvPicPr>
              <p:blipFill>
                <a:blip r:embed="rId622"/>
                <a:stretch>
                  <a:fillRect/>
                </a:stretch>
              </p:blipFill>
              <p:spPr>
                <a:xfrm>
                  <a:off x="9678960" y="343108"/>
                  <a:ext cx="29448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3">
              <p14:nvContentPartPr>
                <p14:cNvPr id="416" name="Ink 415">
                  <a:extLst>
                    <a:ext uri="{FF2B5EF4-FFF2-40B4-BE49-F238E27FC236}">
                      <a16:creationId xmlns:a16="http://schemas.microsoft.com/office/drawing/2014/main" id="{B95D485E-0ED4-4631-A52C-000D4A735324}"/>
                    </a:ext>
                  </a:extLst>
                </p14:cNvPr>
                <p14:cNvContentPartPr/>
                <p14:nvPr/>
              </p14:nvContentPartPr>
              <p14:xfrm>
                <a:off x="9733680" y="533188"/>
                <a:ext cx="237600" cy="18720"/>
              </p14:xfrm>
            </p:contentPart>
          </mc:Choice>
          <mc:Fallback>
            <p:pic>
              <p:nvPicPr>
                <p:cNvPr id="416" name="Ink 415">
                  <a:extLst>
                    <a:ext uri="{FF2B5EF4-FFF2-40B4-BE49-F238E27FC236}">
                      <a16:creationId xmlns:a16="http://schemas.microsoft.com/office/drawing/2014/main" id="{B95D485E-0ED4-4631-A52C-000D4A735324}"/>
                    </a:ext>
                  </a:extLst>
                </p:cNvPr>
                <p:cNvPicPr/>
                <p:nvPr/>
              </p:nvPicPr>
              <p:blipFill>
                <a:blip r:embed="rId624"/>
                <a:stretch>
                  <a:fillRect/>
                </a:stretch>
              </p:blipFill>
              <p:spPr>
                <a:xfrm>
                  <a:off x="9698040" y="497548"/>
                  <a:ext cx="30924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5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7D28FCC2-AF34-42D1-9F2A-6B5043A0BC90}"/>
                    </a:ext>
                  </a:extLst>
                </p14:cNvPr>
                <p14:cNvContentPartPr/>
                <p14:nvPr/>
              </p14:nvContentPartPr>
              <p14:xfrm>
                <a:off x="10241280" y="320068"/>
                <a:ext cx="123840" cy="277200"/>
              </p14:xfrm>
            </p:contentPart>
          </mc:Choice>
          <mc:Fallback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7D28FCC2-AF34-42D1-9F2A-6B5043A0BC90}"/>
                    </a:ext>
                  </a:extLst>
                </p:cNvPr>
                <p:cNvPicPr/>
                <p:nvPr/>
              </p:nvPicPr>
              <p:blipFill>
                <a:blip r:embed="rId626"/>
                <a:stretch>
                  <a:fillRect/>
                </a:stretch>
              </p:blipFill>
              <p:spPr>
                <a:xfrm>
                  <a:off x="10205640" y="284068"/>
                  <a:ext cx="19548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7">
              <p14:nvContentPartPr>
                <p14:cNvPr id="419" name="Ink 418">
                  <a:extLst>
                    <a:ext uri="{FF2B5EF4-FFF2-40B4-BE49-F238E27FC236}">
                      <a16:creationId xmlns:a16="http://schemas.microsoft.com/office/drawing/2014/main" id="{6163B68B-D60A-4779-AEB8-C3A3B7AF58B8}"/>
                    </a:ext>
                  </a:extLst>
                </p14:cNvPr>
                <p14:cNvContentPartPr/>
                <p14:nvPr/>
              </p14:nvContentPartPr>
              <p14:xfrm>
                <a:off x="10494000" y="320788"/>
                <a:ext cx="163800" cy="268920"/>
              </p14:xfrm>
            </p:contentPart>
          </mc:Choice>
          <mc:Fallback>
            <p:pic>
              <p:nvPicPr>
                <p:cNvPr id="419" name="Ink 418">
                  <a:extLst>
                    <a:ext uri="{FF2B5EF4-FFF2-40B4-BE49-F238E27FC236}">
                      <a16:creationId xmlns:a16="http://schemas.microsoft.com/office/drawing/2014/main" id="{6163B68B-D60A-4779-AEB8-C3A3B7AF58B8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10458360" y="284788"/>
                  <a:ext cx="235440" cy="34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9">
              <p14:nvContentPartPr>
                <p14:cNvPr id="420" name="Ink 419">
                  <a:extLst>
                    <a:ext uri="{FF2B5EF4-FFF2-40B4-BE49-F238E27FC236}">
                      <a16:creationId xmlns:a16="http://schemas.microsoft.com/office/drawing/2014/main" id="{DC191A95-9997-41C1-96F8-2E1114923BB5}"/>
                    </a:ext>
                  </a:extLst>
                </p14:cNvPr>
                <p14:cNvContentPartPr/>
                <p14:nvPr/>
              </p14:nvContentPartPr>
              <p14:xfrm>
                <a:off x="10506240" y="431308"/>
                <a:ext cx="192960" cy="54360"/>
              </p14:xfrm>
            </p:contentPart>
          </mc:Choice>
          <mc:Fallback>
            <p:pic>
              <p:nvPicPr>
                <p:cNvPr id="420" name="Ink 419">
                  <a:extLst>
                    <a:ext uri="{FF2B5EF4-FFF2-40B4-BE49-F238E27FC236}">
                      <a16:creationId xmlns:a16="http://schemas.microsoft.com/office/drawing/2014/main" id="{DC191A95-9997-41C1-96F8-2E1114923BB5}"/>
                    </a:ext>
                  </a:extLst>
                </p:cNvPr>
                <p:cNvPicPr/>
                <p:nvPr/>
              </p:nvPicPr>
              <p:blipFill>
                <a:blip r:embed="rId630"/>
                <a:stretch>
                  <a:fillRect/>
                </a:stretch>
              </p:blipFill>
              <p:spPr>
                <a:xfrm>
                  <a:off x="10470240" y="395308"/>
                  <a:ext cx="2646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1">
              <p14:nvContentPartPr>
                <p14:cNvPr id="421" name="Ink 420">
                  <a:extLst>
                    <a:ext uri="{FF2B5EF4-FFF2-40B4-BE49-F238E27FC236}">
                      <a16:creationId xmlns:a16="http://schemas.microsoft.com/office/drawing/2014/main" id="{D0B4B6C7-36A1-4212-8138-2EEA9703AAFD}"/>
                    </a:ext>
                  </a:extLst>
                </p14:cNvPr>
                <p14:cNvContentPartPr/>
                <p14:nvPr/>
              </p14:nvContentPartPr>
              <p14:xfrm>
                <a:off x="10760400" y="534628"/>
                <a:ext cx="5760" cy="9000"/>
              </p14:xfrm>
            </p:contentPart>
          </mc:Choice>
          <mc:Fallback>
            <p:pic>
              <p:nvPicPr>
                <p:cNvPr id="421" name="Ink 420">
                  <a:extLst>
                    <a:ext uri="{FF2B5EF4-FFF2-40B4-BE49-F238E27FC236}">
                      <a16:creationId xmlns:a16="http://schemas.microsoft.com/office/drawing/2014/main" id="{D0B4B6C7-36A1-4212-8138-2EEA9703AAFD}"/>
                    </a:ext>
                  </a:extLst>
                </p:cNvPr>
                <p:cNvPicPr/>
                <p:nvPr/>
              </p:nvPicPr>
              <p:blipFill>
                <a:blip r:embed="rId632"/>
                <a:stretch>
                  <a:fillRect/>
                </a:stretch>
              </p:blipFill>
              <p:spPr>
                <a:xfrm>
                  <a:off x="10724760" y="498988"/>
                  <a:ext cx="7740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3">
              <p14:nvContentPartPr>
                <p14:cNvPr id="422" name="Ink 421">
                  <a:extLst>
                    <a:ext uri="{FF2B5EF4-FFF2-40B4-BE49-F238E27FC236}">
                      <a16:creationId xmlns:a16="http://schemas.microsoft.com/office/drawing/2014/main" id="{21978F64-72C8-4F01-B84F-DC79327A7041}"/>
                    </a:ext>
                  </a:extLst>
                </p14:cNvPr>
                <p14:cNvContentPartPr/>
                <p14:nvPr/>
              </p14:nvContentPartPr>
              <p14:xfrm>
                <a:off x="10917720" y="309268"/>
                <a:ext cx="128880" cy="186120"/>
              </p14:xfrm>
            </p:contentPart>
          </mc:Choice>
          <mc:Fallback>
            <p:pic>
              <p:nvPicPr>
                <p:cNvPr id="422" name="Ink 421">
                  <a:extLst>
                    <a:ext uri="{FF2B5EF4-FFF2-40B4-BE49-F238E27FC236}">
                      <a16:creationId xmlns:a16="http://schemas.microsoft.com/office/drawing/2014/main" id="{21978F64-72C8-4F01-B84F-DC79327A7041}"/>
                    </a:ext>
                  </a:extLst>
                </p:cNvPr>
                <p:cNvPicPr/>
                <p:nvPr/>
              </p:nvPicPr>
              <p:blipFill>
                <a:blip r:embed="rId634"/>
                <a:stretch>
                  <a:fillRect/>
                </a:stretch>
              </p:blipFill>
              <p:spPr>
                <a:xfrm>
                  <a:off x="10882080" y="273628"/>
                  <a:ext cx="2005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5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E5F538DF-7ADF-44CD-A294-997D21BD84C2}"/>
                    </a:ext>
                  </a:extLst>
                </p14:cNvPr>
                <p14:cNvContentPartPr/>
                <p14:nvPr/>
              </p14:nvContentPartPr>
              <p14:xfrm>
                <a:off x="10970640" y="206308"/>
                <a:ext cx="165240" cy="48600"/>
              </p14:xfrm>
            </p:contentPart>
          </mc:Choice>
          <mc:Fallback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E5F538DF-7ADF-44CD-A294-997D21BD84C2}"/>
                    </a:ext>
                  </a:extLst>
                </p:cNvPr>
                <p:cNvPicPr/>
                <p:nvPr/>
              </p:nvPicPr>
              <p:blipFill>
                <a:blip r:embed="rId636"/>
                <a:stretch>
                  <a:fillRect/>
                </a:stretch>
              </p:blipFill>
              <p:spPr>
                <a:xfrm>
                  <a:off x="10935000" y="170668"/>
                  <a:ext cx="23688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7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D75736E2-2FE9-4FD9-B653-6221F826D223}"/>
                    </a:ext>
                  </a:extLst>
                </p14:cNvPr>
                <p14:cNvContentPartPr/>
                <p14:nvPr/>
              </p14:nvContentPartPr>
              <p14:xfrm>
                <a:off x="11219040" y="237268"/>
                <a:ext cx="159840" cy="264600"/>
              </p14:xfrm>
            </p:contentPart>
          </mc:Choice>
          <mc:Fallback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D75736E2-2FE9-4FD9-B653-6221F826D223}"/>
                    </a:ext>
                  </a:extLst>
                </p:cNvPr>
                <p:cNvPicPr/>
                <p:nvPr/>
              </p:nvPicPr>
              <p:blipFill>
                <a:blip r:embed="rId638"/>
                <a:stretch>
                  <a:fillRect/>
                </a:stretch>
              </p:blipFill>
              <p:spPr>
                <a:xfrm>
                  <a:off x="11183040" y="201628"/>
                  <a:ext cx="23148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9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D16314ED-52C2-4C5B-944D-F7F322A638B7}"/>
                    </a:ext>
                  </a:extLst>
                </p14:cNvPr>
                <p14:cNvContentPartPr/>
                <p14:nvPr/>
              </p14:nvContentPartPr>
              <p14:xfrm>
                <a:off x="11221200" y="384508"/>
                <a:ext cx="154800" cy="54360"/>
              </p14:xfrm>
            </p:contentPart>
          </mc:Choice>
          <mc:Fallback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D16314ED-52C2-4C5B-944D-F7F322A638B7}"/>
                    </a:ext>
                  </a:extLst>
                </p:cNvPr>
                <p:cNvPicPr/>
                <p:nvPr/>
              </p:nvPicPr>
              <p:blipFill>
                <a:blip r:embed="rId640"/>
                <a:stretch>
                  <a:fillRect/>
                </a:stretch>
              </p:blipFill>
              <p:spPr>
                <a:xfrm>
                  <a:off x="11185560" y="348508"/>
                  <a:ext cx="22644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1">
              <p14:nvContentPartPr>
                <p14:cNvPr id="426" name="Ink 425">
                  <a:extLst>
                    <a:ext uri="{FF2B5EF4-FFF2-40B4-BE49-F238E27FC236}">
                      <a16:creationId xmlns:a16="http://schemas.microsoft.com/office/drawing/2014/main" id="{08724CD4-6E78-45D2-A439-A2D954A96561}"/>
                    </a:ext>
                  </a:extLst>
                </p14:cNvPr>
                <p14:cNvContentPartPr/>
                <p14:nvPr/>
              </p14:nvContentPartPr>
              <p14:xfrm>
                <a:off x="11493000" y="236188"/>
                <a:ext cx="252360" cy="344160"/>
              </p14:xfrm>
            </p:contentPart>
          </mc:Choice>
          <mc:Fallback>
            <p:pic>
              <p:nvPicPr>
                <p:cNvPr id="426" name="Ink 425">
                  <a:extLst>
                    <a:ext uri="{FF2B5EF4-FFF2-40B4-BE49-F238E27FC236}">
                      <a16:creationId xmlns:a16="http://schemas.microsoft.com/office/drawing/2014/main" id="{08724CD4-6E78-45D2-A439-A2D954A96561}"/>
                    </a:ext>
                  </a:extLst>
                </p:cNvPr>
                <p:cNvPicPr/>
                <p:nvPr/>
              </p:nvPicPr>
              <p:blipFill>
                <a:blip r:embed="rId642"/>
                <a:stretch>
                  <a:fillRect/>
                </a:stretch>
              </p:blipFill>
              <p:spPr>
                <a:xfrm>
                  <a:off x="11457000" y="200548"/>
                  <a:ext cx="32400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3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FA41848E-4944-4B24-AF2F-B9AA146CA385}"/>
                    </a:ext>
                  </a:extLst>
                </p14:cNvPr>
                <p14:cNvContentPartPr/>
                <p14:nvPr/>
              </p14:nvContentPartPr>
              <p14:xfrm>
                <a:off x="11933280" y="217828"/>
                <a:ext cx="118800" cy="253800"/>
              </p14:xfrm>
            </p:contentPart>
          </mc:Choice>
          <mc:Fallback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FA41848E-4944-4B24-AF2F-B9AA146CA385}"/>
                    </a:ext>
                  </a:extLst>
                </p:cNvPr>
                <p:cNvPicPr/>
                <p:nvPr/>
              </p:nvPicPr>
              <p:blipFill>
                <a:blip r:embed="rId644"/>
                <a:stretch>
                  <a:fillRect/>
                </a:stretch>
              </p:blipFill>
              <p:spPr>
                <a:xfrm>
                  <a:off x="11897280" y="181828"/>
                  <a:ext cx="1904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5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A943BACC-0622-43EE-B215-55FA3A30C431}"/>
                    </a:ext>
                  </a:extLst>
                </p14:cNvPr>
                <p14:cNvContentPartPr/>
                <p14:nvPr/>
              </p14:nvContentPartPr>
              <p14:xfrm>
                <a:off x="12068640" y="424828"/>
                <a:ext cx="36720" cy="22680"/>
              </p14:xfrm>
            </p:contentPart>
          </mc:Choice>
          <mc:Fallback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A943BACC-0622-43EE-B215-55FA3A30C431}"/>
                    </a:ext>
                  </a:extLst>
                </p:cNvPr>
                <p:cNvPicPr/>
                <p:nvPr/>
              </p:nvPicPr>
              <p:blipFill>
                <a:blip r:embed="rId646"/>
                <a:stretch>
                  <a:fillRect/>
                </a:stretch>
              </p:blipFill>
              <p:spPr>
                <a:xfrm>
                  <a:off x="12032640" y="389188"/>
                  <a:ext cx="10836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7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26179FCE-B969-4645-BC73-672B3563D5E0}"/>
                    </a:ext>
                  </a:extLst>
                </p14:cNvPr>
                <p14:cNvContentPartPr/>
                <p14:nvPr/>
              </p14:nvContentPartPr>
              <p14:xfrm>
                <a:off x="12237120" y="239068"/>
                <a:ext cx="33480" cy="199440"/>
              </p14:xfrm>
            </p:contentPart>
          </mc:Choice>
          <mc:Fallback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26179FCE-B969-4645-BC73-672B3563D5E0}"/>
                    </a:ext>
                  </a:extLst>
                </p:cNvPr>
                <p:cNvPicPr/>
                <p:nvPr/>
              </p:nvPicPr>
              <p:blipFill>
                <a:blip r:embed="rId648"/>
                <a:stretch>
                  <a:fillRect/>
                </a:stretch>
              </p:blipFill>
              <p:spPr>
                <a:xfrm>
                  <a:off x="12201120" y="203428"/>
                  <a:ext cx="1051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9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DF73DDD5-2462-4994-8208-0BD36477B54E}"/>
                    </a:ext>
                  </a:extLst>
                </p14:cNvPr>
                <p14:cNvContentPartPr/>
                <p14:nvPr/>
              </p14:nvContentPartPr>
              <p14:xfrm>
                <a:off x="12422880" y="226468"/>
                <a:ext cx="190440" cy="261720"/>
              </p14:xfrm>
            </p:contentPart>
          </mc:Choice>
          <mc:Fallback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DF73DDD5-2462-4994-8208-0BD36477B54E}"/>
                    </a:ext>
                  </a:extLst>
                </p:cNvPr>
                <p:cNvPicPr/>
                <p:nvPr/>
              </p:nvPicPr>
              <p:blipFill>
                <a:blip r:embed="rId650"/>
                <a:stretch>
                  <a:fillRect/>
                </a:stretch>
              </p:blipFill>
              <p:spPr>
                <a:xfrm>
                  <a:off x="12386880" y="190828"/>
                  <a:ext cx="26208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1">
              <p14:nvContentPartPr>
                <p14:cNvPr id="432" name="Ink 431">
                  <a:extLst>
                    <a:ext uri="{FF2B5EF4-FFF2-40B4-BE49-F238E27FC236}">
                      <a16:creationId xmlns:a16="http://schemas.microsoft.com/office/drawing/2014/main" id="{A5F59FC1-B0EF-49EA-BD1E-CF1253128607}"/>
                    </a:ext>
                  </a:extLst>
                </p14:cNvPr>
                <p14:cNvContentPartPr/>
                <p14:nvPr/>
              </p14:nvContentPartPr>
              <p14:xfrm>
                <a:off x="12686040" y="243748"/>
                <a:ext cx="216720" cy="223920"/>
              </p14:xfrm>
            </p:contentPart>
          </mc:Choice>
          <mc:Fallback>
            <p:pic>
              <p:nvPicPr>
                <p:cNvPr id="432" name="Ink 431">
                  <a:extLst>
                    <a:ext uri="{FF2B5EF4-FFF2-40B4-BE49-F238E27FC236}">
                      <a16:creationId xmlns:a16="http://schemas.microsoft.com/office/drawing/2014/main" id="{A5F59FC1-B0EF-49EA-BD1E-CF1253128607}"/>
                    </a:ext>
                  </a:extLst>
                </p:cNvPr>
                <p:cNvPicPr/>
                <p:nvPr/>
              </p:nvPicPr>
              <p:blipFill>
                <a:blip r:embed="rId652"/>
                <a:stretch>
                  <a:fillRect/>
                </a:stretch>
              </p:blipFill>
              <p:spPr>
                <a:xfrm>
                  <a:off x="12650040" y="208108"/>
                  <a:ext cx="28836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3">
              <p14:nvContentPartPr>
                <p14:cNvPr id="434" name="Ink 433">
                  <a:extLst>
                    <a:ext uri="{FF2B5EF4-FFF2-40B4-BE49-F238E27FC236}">
                      <a16:creationId xmlns:a16="http://schemas.microsoft.com/office/drawing/2014/main" id="{4428C01F-C034-4E9E-9FB2-DEF2ABD061DC}"/>
                    </a:ext>
                  </a:extLst>
                </p14:cNvPr>
                <p14:cNvContentPartPr/>
                <p14:nvPr/>
              </p14:nvContentPartPr>
              <p14:xfrm>
                <a:off x="9135255" y="-100231"/>
                <a:ext cx="3998520" cy="1038960"/>
              </p14:xfrm>
            </p:contentPart>
          </mc:Choice>
          <mc:Fallback>
            <p:pic>
              <p:nvPicPr>
                <p:cNvPr id="434" name="Ink 433">
                  <a:extLst>
                    <a:ext uri="{FF2B5EF4-FFF2-40B4-BE49-F238E27FC236}">
                      <a16:creationId xmlns:a16="http://schemas.microsoft.com/office/drawing/2014/main" id="{4428C01F-C034-4E9E-9FB2-DEF2ABD061DC}"/>
                    </a:ext>
                  </a:extLst>
                </p:cNvPr>
                <p:cNvPicPr/>
                <p:nvPr/>
              </p:nvPicPr>
              <p:blipFill>
                <a:blip r:embed="rId654"/>
                <a:stretch>
                  <a:fillRect/>
                </a:stretch>
              </p:blipFill>
              <p:spPr>
                <a:xfrm>
                  <a:off x="9099255" y="-136231"/>
                  <a:ext cx="4070160" cy="111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id="{B0A55136-6D43-4483-8F81-809384ABF654}"/>
              </a:ext>
            </a:extLst>
          </p:cNvPr>
          <p:cNvGrpSpPr/>
          <p:nvPr/>
        </p:nvGrpSpPr>
        <p:grpSpPr>
          <a:xfrm>
            <a:off x="12681255" y="667649"/>
            <a:ext cx="1168166" cy="768600"/>
            <a:chOff x="12681255" y="667649"/>
            <a:chExt cx="1168166" cy="768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5">
              <p14:nvContentPartPr>
                <p14:cNvPr id="436" name="Ink 435">
                  <a:extLst>
                    <a:ext uri="{FF2B5EF4-FFF2-40B4-BE49-F238E27FC236}">
                      <a16:creationId xmlns:a16="http://schemas.microsoft.com/office/drawing/2014/main" id="{0CFC4E4D-4490-4465-9F5C-8530961D2B45}"/>
                    </a:ext>
                  </a:extLst>
                </p14:cNvPr>
                <p14:cNvContentPartPr/>
                <p14:nvPr/>
              </p14:nvContentPartPr>
              <p14:xfrm>
                <a:off x="12798255" y="875009"/>
                <a:ext cx="140040" cy="245160"/>
              </p14:xfrm>
            </p:contentPart>
          </mc:Choice>
          <mc:Fallback>
            <p:pic>
              <p:nvPicPr>
                <p:cNvPr id="436" name="Ink 435">
                  <a:extLst>
                    <a:ext uri="{FF2B5EF4-FFF2-40B4-BE49-F238E27FC236}">
                      <a16:creationId xmlns:a16="http://schemas.microsoft.com/office/drawing/2014/main" id="{0CFC4E4D-4490-4465-9F5C-8530961D2B45}"/>
                    </a:ext>
                  </a:extLst>
                </p:cNvPr>
                <p:cNvPicPr/>
                <p:nvPr/>
              </p:nvPicPr>
              <p:blipFill>
                <a:blip r:embed="rId656"/>
                <a:stretch>
                  <a:fillRect/>
                </a:stretch>
              </p:blipFill>
              <p:spPr>
                <a:xfrm>
                  <a:off x="12762255" y="839369"/>
                  <a:ext cx="21168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7">
              <p14:nvContentPartPr>
                <p14:cNvPr id="437" name="Ink 436">
                  <a:extLst>
                    <a:ext uri="{FF2B5EF4-FFF2-40B4-BE49-F238E27FC236}">
                      <a16:creationId xmlns:a16="http://schemas.microsoft.com/office/drawing/2014/main" id="{46C8E6A3-7EED-441F-9165-0E1A35E5F26C}"/>
                    </a:ext>
                  </a:extLst>
                </p14:cNvPr>
                <p14:cNvContentPartPr/>
                <p14:nvPr/>
              </p14:nvContentPartPr>
              <p14:xfrm>
                <a:off x="12681255" y="793649"/>
                <a:ext cx="396720" cy="178560"/>
              </p14:xfrm>
            </p:contentPart>
          </mc:Choice>
          <mc:Fallback>
            <p:pic>
              <p:nvPicPr>
                <p:cNvPr id="437" name="Ink 436">
                  <a:extLst>
                    <a:ext uri="{FF2B5EF4-FFF2-40B4-BE49-F238E27FC236}">
                      <a16:creationId xmlns:a16="http://schemas.microsoft.com/office/drawing/2014/main" id="{46C8E6A3-7EED-441F-9165-0E1A35E5F26C}"/>
                    </a:ext>
                  </a:extLst>
                </p:cNvPr>
                <p:cNvPicPr/>
                <p:nvPr/>
              </p:nvPicPr>
              <p:blipFill>
                <a:blip r:embed="rId658"/>
                <a:stretch>
                  <a:fillRect/>
                </a:stretch>
              </p:blipFill>
              <p:spPr>
                <a:xfrm>
                  <a:off x="12645615" y="757649"/>
                  <a:ext cx="46836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9">
              <p14:nvContentPartPr>
                <p14:cNvPr id="438" name="Ink 437">
                  <a:extLst>
                    <a:ext uri="{FF2B5EF4-FFF2-40B4-BE49-F238E27FC236}">
                      <a16:creationId xmlns:a16="http://schemas.microsoft.com/office/drawing/2014/main" id="{1873D31B-6EE7-43BF-BE61-8D4FB866ACCD}"/>
                    </a:ext>
                  </a:extLst>
                </p14:cNvPr>
                <p14:cNvContentPartPr/>
                <p14:nvPr/>
              </p14:nvContentPartPr>
              <p14:xfrm>
                <a:off x="13002735" y="860969"/>
                <a:ext cx="443160" cy="195840"/>
              </p14:xfrm>
            </p:contentPart>
          </mc:Choice>
          <mc:Fallback>
            <p:pic>
              <p:nvPicPr>
                <p:cNvPr id="438" name="Ink 437">
                  <a:extLst>
                    <a:ext uri="{FF2B5EF4-FFF2-40B4-BE49-F238E27FC236}">
                      <a16:creationId xmlns:a16="http://schemas.microsoft.com/office/drawing/2014/main" id="{1873D31B-6EE7-43BF-BE61-8D4FB866ACCD}"/>
                    </a:ext>
                  </a:extLst>
                </p:cNvPr>
                <p:cNvPicPr/>
                <p:nvPr/>
              </p:nvPicPr>
              <p:blipFill>
                <a:blip r:embed="rId660"/>
                <a:stretch>
                  <a:fillRect/>
                </a:stretch>
              </p:blipFill>
              <p:spPr>
                <a:xfrm>
                  <a:off x="12967095" y="824969"/>
                  <a:ext cx="5148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1">
              <p14:nvContentPartPr>
                <p14:cNvPr id="439" name="Ink 438">
                  <a:extLst>
                    <a:ext uri="{FF2B5EF4-FFF2-40B4-BE49-F238E27FC236}">
                      <a16:creationId xmlns:a16="http://schemas.microsoft.com/office/drawing/2014/main" id="{907CD04B-969F-4AB7-85DB-B23BB054ED29}"/>
                    </a:ext>
                  </a:extLst>
                </p14:cNvPr>
                <p14:cNvContentPartPr/>
                <p14:nvPr/>
              </p14:nvContentPartPr>
              <p14:xfrm>
                <a:off x="13530101" y="667649"/>
                <a:ext cx="319320" cy="376560"/>
              </p14:xfrm>
            </p:contentPart>
          </mc:Choice>
          <mc:Fallback>
            <p:pic>
              <p:nvPicPr>
                <p:cNvPr id="439" name="Ink 438">
                  <a:extLst>
                    <a:ext uri="{FF2B5EF4-FFF2-40B4-BE49-F238E27FC236}">
                      <a16:creationId xmlns:a16="http://schemas.microsoft.com/office/drawing/2014/main" id="{907CD04B-969F-4AB7-85DB-B23BB054ED29}"/>
                    </a:ext>
                  </a:extLst>
                </p:cNvPr>
                <p:cNvPicPr/>
                <p:nvPr/>
              </p:nvPicPr>
              <p:blipFill>
                <a:blip r:embed="rId662"/>
                <a:stretch>
                  <a:fillRect/>
                </a:stretch>
              </p:blipFill>
              <p:spPr>
                <a:xfrm>
                  <a:off x="13494461" y="631649"/>
                  <a:ext cx="390960" cy="44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3">
              <p14:nvContentPartPr>
                <p14:cNvPr id="441" name="Ink 440">
                  <a:extLst>
                    <a:ext uri="{FF2B5EF4-FFF2-40B4-BE49-F238E27FC236}">
                      <a16:creationId xmlns:a16="http://schemas.microsoft.com/office/drawing/2014/main" id="{72781F8D-4964-4546-88D1-8402C368B04D}"/>
                    </a:ext>
                  </a:extLst>
                </p14:cNvPr>
                <p14:cNvContentPartPr/>
                <p14:nvPr/>
              </p14:nvContentPartPr>
              <p14:xfrm>
                <a:off x="13024301" y="1123049"/>
                <a:ext cx="286560" cy="304920"/>
              </p14:xfrm>
            </p:contentPart>
          </mc:Choice>
          <mc:Fallback>
            <p:pic>
              <p:nvPicPr>
                <p:cNvPr id="441" name="Ink 440">
                  <a:extLst>
                    <a:ext uri="{FF2B5EF4-FFF2-40B4-BE49-F238E27FC236}">
                      <a16:creationId xmlns:a16="http://schemas.microsoft.com/office/drawing/2014/main" id="{72781F8D-4964-4546-88D1-8402C368B04D}"/>
                    </a:ext>
                  </a:extLst>
                </p:cNvPr>
                <p:cNvPicPr/>
                <p:nvPr/>
              </p:nvPicPr>
              <p:blipFill>
                <a:blip r:embed="rId664"/>
                <a:stretch>
                  <a:fillRect/>
                </a:stretch>
              </p:blipFill>
              <p:spPr>
                <a:xfrm>
                  <a:off x="12988661" y="1087049"/>
                  <a:ext cx="35820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5">
              <p14:nvContentPartPr>
                <p14:cNvPr id="442" name="Ink 441">
                  <a:extLst>
                    <a:ext uri="{FF2B5EF4-FFF2-40B4-BE49-F238E27FC236}">
                      <a16:creationId xmlns:a16="http://schemas.microsoft.com/office/drawing/2014/main" id="{11C962C6-553E-49B9-B615-512A6EA842D4}"/>
                    </a:ext>
                  </a:extLst>
                </p14:cNvPr>
                <p14:cNvContentPartPr/>
                <p14:nvPr/>
              </p14:nvContentPartPr>
              <p14:xfrm>
                <a:off x="13345421" y="1329329"/>
                <a:ext cx="227160" cy="106920"/>
              </p14:xfrm>
            </p:contentPart>
          </mc:Choice>
          <mc:Fallback>
            <p:pic>
              <p:nvPicPr>
                <p:cNvPr id="442" name="Ink 441">
                  <a:extLst>
                    <a:ext uri="{FF2B5EF4-FFF2-40B4-BE49-F238E27FC236}">
                      <a16:creationId xmlns:a16="http://schemas.microsoft.com/office/drawing/2014/main" id="{11C962C6-553E-49B9-B615-512A6EA842D4}"/>
                    </a:ext>
                  </a:extLst>
                </p:cNvPr>
                <p:cNvPicPr/>
                <p:nvPr/>
              </p:nvPicPr>
              <p:blipFill>
                <a:blip r:embed="rId666"/>
                <a:stretch>
                  <a:fillRect/>
                </a:stretch>
              </p:blipFill>
              <p:spPr>
                <a:xfrm>
                  <a:off x="13309421" y="1293689"/>
                  <a:ext cx="29880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7">
              <p14:nvContentPartPr>
                <p14:cNvPr id="443" name="Ink 442">
                  <a:extLst>
                    <a:ext uri="{FF2B5EF4-FFF2-40B4-BE49-F238E27FC236}">
                      <a16:creationId xmlns:a16="http://schemas.microsoft.com/office/drawing/2014/main" id="{B1C69538-503D-4FEB-BD1A-A0D726A8EB28}"/>
                    </a:ext>
                  </a:extLst>
                </p14:cNvPr>
                <p14:cNvContentPartPr/>
                <p14:nvPr/>
              </p14:nvContentPartPr>
              <p14:xfrm>
                <a:off x="13242101" y="1164089"/>
                <a:ext cx="63720" cy="12960"/>
              </p14:xfrm>
            </p:contentPart>
          </mc:Choice>
          <mc:Fallback>
            <p:pic>
              <p:nvPicPr>
                <p:cNvPr id="443" name="Ink 442">
                  <a:extLst>
                    <a:ext uri="{FF2B5EF4-FFF2-40B4-BE49-F238E27FC236}">
                      <a16:creationId xmlns:a16="http://schemas.microsoft.com/office/drawing/2014/main" id="{B1C69538-503D-4FEB-BD1A-A0D726A8EB28}"/>
                    </a:ext>
                  </a:extLst>
                </p:cNvPr>
                <p:cNvPicPr/>
                <p:nvPr/>
              </p:nvPicPr>
              <p:blipFill>
                <a:blip r:embed="rId668"/>
                <a:stretch>
                  <a:fillRect/>
                </a:stretch>
              </p:blipFill>
              <p:spPr>
                <a:xfrm>
                  <a:off x="13206461" y="1128449"/>
                  <a:ext cx="135360" cy="84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7" name="Group 446">
            <a:extLst>
              <a:ext uri="{FF2B5EF4-FFF2-40B4-BE49-F238E27FC236}">
                <a16:creationId xmlns:a16="http://schemas.microsoft.com/office/drawing/2014/main" id="{B88A43B2-CB32-4DA7-8FE0-103FE9DAD7FC}"/>
              </a:ext>
            </a:extLst>
          </p:cNvPr>
          <p:cNvGrpSpPr/>
          <p:nvPr/>
        </p:nvGrpSpPr>
        <p:grpSpPr>
          <a:xfrm>
            <a:off x="2800301" y="6185369"/>
            <a:ext cx="1683720" cy="725400"/>
            <a:chOff x="2800301" y="6185369"/>
            <a:chExt cx="1683720" cy="72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9">
              <p14:nvContentPartPr>
                <p14:cNvPr id="388" name="Ink 387">
                  <a:extLst>
                    <a:ext uri="{FF2B5EF4-FFF2-40B4-BE49-F238E27FC236}">
                      <a16:creationId xmlns:a16="http://schemas.microsoft.com/office/drawing/2014/main" id="{08829E60-0724-47E2-A94D-9E96F1AA8EFD}"/>
                    </a:ext>
                  </a:extLst>
                </p14:cNvPr>
                <p14:cNvContentPartPr/>
                <p14:nvPr/>
              </p14:nvContentPartPr>
              <p14:xfrm>
                <a:off x="2938680" y="6353308"/>
                <a:ext cx="168480" cy="331200"/>
              </p14:xfrm>
            </p:contentPart>
          </mc:Choice>
          <mc:Fallback>
            <p:pic>
              <p:nvPicPr>
                <p:cNvPr id="388" name="Ink 387">
                  <a:extLst>
                    <a:ext uri="{FF2B5EF4-FFF2-40B4-BE49-F238E27FC236}">
                      <a16:creationId xmlns:a16="http://schemas.microsoft.com/office/drawing/2014/main" id="{08829E60-0724-47E2-A94D-9E96F1AA8EFD}"/>
                    </a:ext>
                  </a:extLst>
                </p:cNvPr>
                <p:cNvPicPr/>
                <p:nvPr/>
              </p:nvPicPr>
              <p:blipFill>
                <a:blip r:embed="rId670"/>
                <a:stretch>
                  <a:fillRect/>
                </a:stretch>
              </p:blipFill>
              <p:spPr>
                <a:xfrm>
                  <a:off x="2902680" y="6317668"/>
                  <a:ext cx="240120" cy="40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1">
              <p14:nvContentPartPr>
                <p14:cNvPr id="389" name="Ink 388">
                  <a:extLst>
                    <a:ext uri="{FF2B5EF4-FFF2-40B4-BE49-F238E27FC236}">
                      <a16:creationId xmlns:a16="http://schemas.microsoft.com/office/drawing/2014/main" id="{190C844F-743C-4B4F-B692-3C784C1D6BF4}"/>
                    </a:ext>
                  </a:extLst>
                </p14:cNvPr>
                <p14:cNvContentPartPr/>
                <p14:nvPr/>
              </p14:nvContentPartPr>
              <p14:xfrm>
                <a:off x="3296160" y="6348628"/>
                <a:ext cx="213840" cy="297360"/>
              </p14:xfrm>
            </p:contentPart>
          </mc:Choice>
          <mc:Fallback>
            <p:pic>
              <p:nvPicPr>
                <p:cNvPr id="389" name="Ink 388">
                  <a:extLst>
                    <a:ext uri="{FF2B5EF4-FFF2-40B4-BE49-F238E27FC236}">
                      <a16:creationId xmlns:a16="http://schemas.microsoft.com/office/drawing/2014/main" id="{190C844F-743C-4B4F-B692-3C784C1D6BF4}"/>
                    </a:ext>
                  </a:extLst>
                </p:cNvPr>
                <p:cNvPicPr/>
                <p:nvPr/>
              </p:nvPicPr>
              <p:blipFill>
                <a:blip r:embed="rId672"/>
                <a:stretch>
                  <a:fillRect/>
                </a:stretch>
              </p:blipFill>
              <p:spPr>
                <a:xfrm>
                  <a:off x="3260520" y="6312988"/>
                  <a:ext cx="285480" cy="36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3">
              <p14:nvContentPartPr>
                <p14:cNvPr id="390" name="Ink 389">
                  <a:extLst>
                    <a:ext uri="{FF2B5EF4-FFF2-40B4-BE49-F238E27FC236}">
                      <a16:creationId xmlns:a16="http://schemas.microsoft.com/office/drawing/2014/main" id="{359E2F89-703F-4E98-B920-55F13472AB85}"/>
                    </a:ext>
                  </a:extLst>
                </p14:cNvPr>
                <p14:cNvContentPartPr/>
                <p14:nvPr/>
              </p14:nvContentPartPr>
              <p14:xfrm>
                <a:off x="3326040" y="6505948"/>
                <a:ext cx="168480" cy="48600"/>
              </p14:xfrm>
            </p:contentPart>
          </mc:Choice>
          <mc:Fallback>
            <p:pic>
              <p:nvPicPr>
                <p:cNvPr id="390" name="Ink 389">
                  <a:extLst>
                    <a:ext uri="{FF2B5EF4-FFF2-40B4-BE49-F238E27FC236}">
                      <a16:creationId xmlns:a16="http://schemas.microsoft.com/office/drawing/2014/main" id="{359E2F89-703F-4E98-B920-55F13472AB85}"/>
                    </a:ext>
                  </a:extLst>
                </p:cNvPr>
                <p:cNvPicPr/>
                <p:nvPr/>
              </p:nvPicPr>
              <p:blipFill>
                <a:blip r:embed="rId674"/>
                <a:stretch>
                  <a:fillRect/>
                </a:stretch>
              </p:blipFill>
              <p:spPr>
                <a:xfrm>
                  <a:off x="3290040" y="6470308"/>
                  <a:ext cx="24012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5">
              <p14:nvContentPartPr>
                <p14:cNvPr id="391" name="Ink 390">
                  <a:extLst>
                    <a:ext uri="{FF2B5EF4-FFF2-40B4-BE49-F238E27FC236}">
                      <a16:creationId xmlns:a16="http://schemas.microsoft.com/office/drawing/2014/main" id="{D4FFF88C-EA65-41DD-8FB4-92378702C761}"/>
                    </a:ext>
                  </a:extLst>
                </p14:cNvPr>
                <p14:cNvContentPartPr/>
                <p14:nvPr/>
              </p14:nvContentPartPr>
              <p14:xfrm>
                <a:off x="3582360" y="6634468"/>
                <a:ext cx="720" cy="29160"/>
              </p14:xfrm>
            </p:contentPart>
          </mc:Choice>
          <mc:Fallback>
            <p:pic>
              <p:nvPicPr>
                <p:cNvPr id="391" name="Ink 390">
                  <a:extLst>
                    <a:ext uri="{FF2B5EF4-FFF2-40B4-BE49-F238E27FC236}">
                      <a16:creationId xmlns:a16="http://schemas.microsoft.com/office/drawing/2014/main" id="{D4FFF88C-EA65-41DD-8FB4-92378702C761}"/>
                    </a:ext>
                  </a:extLst>
                </p:cNvPr>
                <p:cNvPicPr/>
                <p:nvPr/>
              </p:nvPicPr>
              <p:blipFill>
                <a:blip r:embed="rId676"/>
                <a:stretch>
                  <a:fillRect/>
                </a:stretch>
              </p:blipFill>
              <p:spPr>
                <a:xfrm>
                  <a:off x="3546720" y="6598468"/>
                  <a:ext cx="7236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7">
              <p14:nvContentPartPr>
                <p14:cNvPr id="392" name="Ink 391">
                  <a:extLst>
                    <a:ext uri="{FF2B5EF4-FFF2-40B4-BE49-F238E27FC236}">
                      <a16:creationId xmlns:a16="http://schemas.microsoft.com/office/drawing/2014/main" id="{AE6CACBB-FE83-42CA-AFAC-D7D37FFBE1C2}"/>
                    </a:ext>
                  </a:extLst>
                </p14:cNvPr>
                <p14:cNvContentPartPr/>
                <p14:nvPr/>
              </p14:nvContentPartPr>
              <p14:xfrm>
                <a:off x="3745800" y="6443668"/>
                <a:ext cx="155880" cy="236520"/>
              </p14:xfrm>
            </p:contentPart>
          </mc:Choice>
          <mc:Fallback>
            <p:pic>
              <p:nvPicPr>
                <p:cNvPr id="392" name="Ink 391">
                  <a:extLst>
                    <a:ext uri="{FF2B5EF4-FFF2-40B4-BE49-F238E27FC236}">
                      <a16:creationId xmlns:a16="http://schemas.microsoft.com/office/drawing/2014/main" id="{AE6CACBB-FE83-42CA-AFAC-D7D37FFBE1C2}"/>
                    </a:ext>
                  </a:extLst>
                </p:cNvPr>
                <p:cNvPicPr/>
                <p:nvPr/>
              </p:nvPicPr>
              <p:blipFill>
                <a:blip r:embed="rId678"/>
                <a:stretch>
                  <a:fillRect/>
                </a:stretch>
              </p:blipFill>
              <p:spPr>
                <a:xfrm>
                  <a:off x="3710160" y="6408028"/>
                  <a:ext cx="22752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9">
              <p14:nvContentPartPr>
                <p14:cNvPr id="393" name="Ink 392">
                  <a:extLst>
                    <a:ext uri="{FF2B5EF4-FFF2-40B4-BE49-F238E27FC236}">
                      <a16:creationId xmlns:a16="http://schemas.microsoft.com/office/drawing/2014/main" id="{8AB26FDC-E3DB-4B9C-8A6E-D7923FBD50FF}"/>
                    </a:ext>
                  </a:extLst>
                </p14:cNvPr>
                <p14:cNvContentPartPr/>
                <p14:nvPr/>
              </p14:nvContentPartPr>
              <p14:xfrm>
                <a:off x="3839040" y="6417388"/>
                <a:ext cx="144720" cy="30960"/>
              </p14:xfrm>
            </p:contentPart>
          </mc:Choice>
          <mc:Fallback>
            <p:pic>
              <p:nvPicPr>
                <p:cNvPr id="393" name="Ink 392">
                  <a:extLst>
                    <a:ext uri="{FF2B5EF4-FFF2-40B4-BE49-F238E27FC236}">
                      <a16:creationId xmlns:a16="http://schemas.microsoft.com/office/drawing/2014/main" id="{8AB26FDC-E3DB-4B9C-8A6E-D7923FBD50FF}"/>
                    </a:ext>
                  </a:extLst>
                </p:cNvPr>
                <p:cNvPicPr/>
                <p:nvPr/>
              </p:nvPicPr>
              <p:blipFill>
                <a:blip r:embed="rId680"/>
                <a:stretch>
                  <a:fillRect/>
                </a:stretch>
              </p:blipFill>
              <p:spPr>
                <a:xfrm>
                  <a:off x="3803040" y="6381748"/>
                  <a:ext cx="21636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1">
              <p14:nvContentPartPr>
                <p14:cNvPr id="394" name="Ink 393">
                  <a:extLst>
                    <a:ext uri="{FF2B5EF4-FFF2-40B4-BE49-F238E27FC236}">
                      <a16:creationId xmlns:a16="http://schemas.microsoft.com/office/drawing/2014/main" id="{E59C8C6F-703D-4206-96B0-923F765DE14E}"/>
                    </a:ext>
                  </a:extLst>
                </p14:cNvPr>
                <p14:cNvContentPartPr/>
                <p14:nvPr/>
              </p14:nvContentPartPr>
              <p14:xfrm>
                <a:off x="4108320" y="6435388"/>
                <a:ext cx="143280" cy="282960"/>
              </p14:xfrm>
            </p:contentPart>
          </mc:Choice>
          <mc:Fallback>
            <p:pic>
              <p:nvPicPr>
                <p:cNvPr id="394" name="Ink 393">
                  <a:extLst>
                    <a:ext uri="{FF2B5EF4-FFF2-40B4-BE49-F238E27FC236}">
                      <a16:creationId xmlns:a16="http://schemas.microsoft.com/office/drawing/2014/main" id="{E59C8C6F-703D-4206-96B0-923F765DE14E}"/>
                    </a:ext>
                  </a:extLst>
                </p:cNvPr>
                <p:cNvPicPr/>
                <p:nvPr/>
              </p:nvPicPr>
              <p:blipFill>
                <a:blip r:embed="rId682"/>
                <a:stretch>
                  <a:fillRect/>
                </a:stretch>
              </p:blipFill>
              <p:spPr>
                <a:xfrm>
                  <a:off x="4072320" y="6399388"/>
                  <a:ext cx="21492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3">
              <p14:nvContentPartPr>
                <p14:cNvPr id="395" name="Ink 394">
                  <a:extLst>
                    <a:ext uri="{FF2B5EF4-FFF2-40B4-BE49-F238E27FC236}">
                      <a16:creationId xmlns:a16="http://schemas.microsoft.com/office/drawing/2014/main" id="{ECD6F958-9B00-4B7E-988C-0DB9867E2595}"/>
                    </a:ext>
                  </a:extLst>
                </p14:cNvPr>
                <p14:cNvContentPartPr/>
                <p14:nvPr/>
              </p14:nvContentPartPr>
              <p14:xfrm>
                <a:off x="4052160" y="6565708"/>
                <a:ext cx="209520" cy="50760"/>
              </p14:xfrm>
            </p:contentPart>
          </mc:Choice>
          <mc:Fallback>
            <p:pic>
              <p:nvPicPr>
                <p:cNvPr id="395" name="Ink 394">
                  <a:extLst>
                    <a:ext uri="{FF2B5EF4-FFF2-40B4-BE49-F238E27FC236}">
                      <a16:creationId xmlns:a16="http://schemas.microsoft.com/office/drawing/2014/main" id="{ECD6F958-9B00-4B7E-988C-0DB9867E2595}"/>
                    </a:ext>
                  </a:extLst>
                </p:cNvPr>
                <p:cNvPicPr/>
                <p:nvPr/>
              </p:nvPicPr>
              <p:blipFill>
                <a:blip r:embed="rId684"/>
                <a:stretch>
                  <a:fillRect/>
                </a:stretch>
              </p:blipFill>
              <p:spPr>
                <a:xfrm>
                  <a:off x="4016520" y="6529708"/>
                  <a:ext cx="28116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5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940D40AE-49E0-4D95-8CBE-7AA4DAAEB564}"/>
                    </a:ext>
                  </a:extLst>
                </p14:cNvPr>
                <p14:cNvContentPartPr/>
                <p14:nvPr/>
              </p14:nvContentPartPr>
              <p14:xfrm>
                <a:off x="2800301" y="6185369"/>
                <a:ext cx="1683720" cy="725400"/>
              </p14:xfrm>
            </p:contentPart>
          </mc:Choice>
          <mc:Fallback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940D40AE-49E0-4D95-8CBE-7AA4DAAEB564}"/>
                    </a:ext>
                  </a:extLst>
                </p:cNvPr>
                <p:cNvPicPr/>
                <p:nvPr/>
              </p:nvPicPr>
              <p:blipFill>
                <a:blip r:embed="rId686"/>
                <a:stretch>
                  <a:fillRect/>
                </a:stretch>
              </p:blipFill>
              <p:spPr>
                <a:xfrm>
                  <a:off x="2764301" y="6149369"/>
                  <a:ext cx="1755360" cy="79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7">
              <p14:nvContentPartPr>
                <p14:cNvPr id="446" name="Ink 445">
                  <a:extLst>
                    <a:ext uri="{FF2B5EF4-FFF2-40B4-BE49-F238E27FC236}">
                      <a16:creationId xmlns:a16="http://schemas.microsoft.com/office/drawing/2014/main" id="{A5BD70CD-C7C9-4D38-B1D3-7C5046245B21}"/>
                    </a:ext>
                  </a:extLst>
                </p14:cNvPr>
                <p14:cNvContentPartPr/>
                <p14:nvPr/>
              </p14:nvContentPartPr>
              <p14:xfrm>
                <a:off x="3564581" y="6650129"/>
                <a:ext cx="8640" cy="37440"/>
              </p14:xfrm>
            </p:contentPart>
          </mc:Choice>
          <mc:Fallback>
            <p:pic>
              <p:nvPicPr>
                <p:cNvPr id="446" name="Ink 445">
                  <a:extLst>
                    <a:ext uri="{FF2B5EF4-FFF2-40B4-BE49-F238E27FC236}">
                      <a16:creationId xmlns:a16="http://schemas.microsoft.com/office/drawing/2014/main" id="{A5BD70CD-C7C9-4D38-B1D3-7C5046245B21}"/>
                    </a:ext>
                  </a:extLst>
                </p:cNvPr>
                <p:cNvPicPr/>
                <p:nvPr/>
              </p:nvPicPr>
              <p:blipFill>
                <a:blip r:embed="rId688"/>
                <a:stretch>
                  <a:fillRect/>
                </a:stretch>
              </p:blipFill>
              <p:spPr>
                <a:xfrm>
                  <a:off x="3528941" y="6614129"/>
                  <a:ext cx="80280" cy="109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1" name="Group 450">
            <a:extLst>
              <a:ext uri="{FF2B5EF4-FFF2-40B4-BE49-F238E27FC236}">
                <a16:creationId xmlns:a16="http://schemas.microsoft.com/office/drawing/2014/main" id="{BC5F6552-5E58-4A17-99BF-4DA5356709DB}"/>
              </a:ext>
            </a:extLst>
          </p:cNvPr>
          <p:cNvGrpSpPr/>
          <p:nvPr/>
        </p:nvGrpSpPr>
        <p:grpSpPr>
          <a:xfrm>
            <a:off x="6298560" y="5821588"/>
            <a:ext cx="1701360" cy="724861"/>
            <a:chOff x="6298560" y="5821588"/>
            <a:chExt cx="1701360" cy="724861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89">
              <p14:nvContentPartPr>
                <p14:cNvPr id="397" name="Ink 396">
                  <a:extLst>
                    <a:ext uri="{FF2B5EF4-FFF2-40B4-BE49-F238E27FC236}">
                      <a16:creationId xmlns:a16="http://schemas.microsoft.com/office/drawing/2014/main" id="{62C53051-2B37-44F4-AA63-95D0CC3786D0}"/>
                    </a:ext>
                  </a:extLst>
                </p14:cNvPr>
                <p14:cNvContentPartPr/>
                <p14:nvPr/>
              </p14:nvContentPartPr>
              <p14:xfrm>
                <a:off x="6298560" y="5970628"/>
                <a:ext cx="267120" cy="15480"/>
              </p14:xfrm>
            </p:contentPart>
          </mc:Choice>
          <mc:Fallback>
            <p:pic>
              <p:nvPicPr>
                <p:cNvPr id="397" name="Ink 396">
                  <a:extLst>
                    <a:ext uri="{FF2B5EF4-FFF2-40B4-BE49-F238E27FC236}">
                      <a16:creationId xmlns:a16="http://schemas.microsoft.com/office/drawing/2014/main" id="{62C53051-2B37-44F4-AA63-95D0CC3786D0}"/>
                    </a:ext>
                  </a:extLst>
                </p:cNvPr>
                <p:cNvPicPr/>
                <p:nvPr/>
              </p:nvPicPr>
              <p:blipFill>
                <a:blip r:embed="rId690"/>
                <a:stretch>
                  <a:fillRect/>
                </a:stretch>
              </p:blipFill>
              <p:spPr>
                <a:xfrm>
                  <a:off x="6262560" y="5934628"/>
                  <a:ext cx="33876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1">
              <p14:nvContentPartPr>
                <p14:cNvPr id="398" name="Ink 397">
                  <a:extLst>
                    <a:ext uri="{FF2B5EF4-FFF2-40B4-BE49-F238E27FC236}">
                      <a16:creationId xmlns:a16="http://schemas.microsoft.com/office/drawing/2014/main" id="{1C87A7A2-E067-4650-9665-2F86F82172DE}"/>
                    </a:ext>
                  </a:extLst>
                </p14:cNvPr>
                <p14:cNvContentPartPr/>
                <p14:nvPr/>
              </p14:nvContentPartPr>
              <p14:xfrm>
                <a:off x="6317640" y="6117508"/>
                <a:ext cx="185040" cy="21960"/>
              </p14:xfrm>
            </p:contentPart>
          </mc:Choice>
          <mc:Fallback>
            <p:pic>
              <p:nvPicPr>
                <p:cNvPr id="398" name="Ink 397">
                  <a:extLst>
                    <a:ext uri="{FF2B5EF4-FFF2-40B4-BE49-F238E27FC236}">
                      <a16:creationId xmlns:a16="http://schemas.microsoft.com/office/drawing/2014/main" id="{1C87A7A2-E067-4650-9665-2F86F82172DE}"/>
                    </a:ext>
                  </a:extLst>
                </p:cNvPr>
                <p:cNvPicPr/>
                <p:nvPr/>
              </p:nvPicPr>
              <p:blipFill>
                <a:blip r:embed="rId692"/>
                <a:stretch>
                  <a:fillRect/>
                </a:stretch>
              </p:blipFill>
              <p:spPr>
                <a:xfrm>
                  <a:off x="6282000" y="6081868"/>
                  <a:ext cx="25668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3">
              <p14:nvContentPartPr>
                <p14:cNvPr id="400" name="Ink 399">
                  <a:extLst>
                    <a:ext uri="{FF2B5EF4-FFF2-40B4-BE49-F238E27FC236}">
                      <a16:creationId xmlns:a16="http://schemas.microsoft.com/office/drawing/2014/main" id="{11066316-789F-4C49-A0BC-31F122106E25}"/>
                    </a:ext>
                  </a:extLst>
                </p14:cNvPr>
                <p14:cNvContentPartPr/>
                <p14:nvPr/>
              </p14:nvContentPartPr>
              <p14:xfrm>
                <a:off x="6805800" y="5821588"/>
                <a:ext cx="228960" cy="384480"/>
              </p14:xfrm>
            </p:contentPart>
          </mc:Choice>
          <mc:Fallback>
            <p:pic>
              <p:nvPicPr>
                <p:cNvPr id="400" name="Ink 399">
                  <a:extLst>
                    <a:ext uri="{FF2B5EF4-FFF2-40B4-BE49-F238E27FC236}">
                      <a16:creationId xmlns:a16="http://schemas.microsoft.com/office/drawing/2014/main" id="{11066316-789F-4C49-A0BC-31F122106E25}"/>
                    </a:ext>
                  </a:extLst>
                </p:cNvPr>
                <p:cNvPicPr/>
                <p:nvPr/>
              </p:nvPicPr>
              <p:blipFill>
                <a:blip r:embed="rId694"/>
                <a:stretch>
                  <a:fillRect/>
                </a:stretch>
              </p:blipFill>
              <p:spPr>
                <a:xfrm>
                  <a:off x="6769800" y="5785948"/>
                  <a:ext cx="300600" cy="45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5">
              <p14:nvContentPartPr>
                <p14:cNvPr id="401" name="Ink 400">
                  <a:extLst>
                    <a:ext uri="{FF2B5EF4-FFF2-40B4-BE49-F238E27FC236}">
                      <a16:creationId xmlns:a16="http://schemas.microsoft.com/office/drawing/2014/main" id="{B2994E67-385C-4EE5-B48D-B97119CF2CEC}"/>
                    </a:ext>
                  </a:extLst>
                </p14:cNvPr>
                <p14:cNvContentPartPr/>
                <p14:nvPr/>
              </p14:nvContentPartPr>
              <p14:xfrm>
                <a:off x="7125840" y="6132628"/>
                <a:ext cx="22680" cy="15120"/>
              </p14:xfrm>
            </p:contentPart>
          </mc:Choice>
          <mc:Fallback>
            <p:pic>
              <p:nvPicPr>
                <p:cNvPr id="401" name="Ink 400">
                  <a:extLst>
                    <a:ext uri="{FF2B5EF4-FFF2-40B4-BE49-F238E27FC236}">
                      <a16:creationId xmlns:a16="http://schemas.microsoft.com/office/drawing/2014/main" id="{B2994E67-385C-4EE5-B48D-B97119CF2CEC}"/>
                    </a:ext>
                  </a:extLst>
                </p:cNvPr>
                <p:cNvPicPr/>
                <p:nvPr/>
              </p:nvPicPr>
              <p:blipFill>
                <a:blip r:embed="rId696"/>
                <a:stretch>
                  <a:fillRect/>
                </a:stretch>
              </p:blipFill>
              <p:spPr>
                <a:xfrm>
                  <a:off x="7089840" y="6096628"/>
                  <a:ext cx="943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7">
              <p14:nvContentPartPr>
                <p14:cNvPr id="402" name="Ink 401">
                  <a:extLst>
                    <a:ext uri="{FF2B5EF4-FFF2-40B4-BE49-F238E27FC236}">
                      <a16:creationId xmlns:a16="http://schemas.microsoft.com/office/drawing/2014/main" id="{A69DA99A-3CAE-485C-81D3-12542865AA31}"/>
                    </a:ext>
                  </a:extLst>
                </p14:cNvPr>
                <p14:cNvContentPartPr/>
                <p14:nvPr/>
              </p14:nvContentPartPr>
              <p14:xfrm>
                <a:off x="7373160" y="5827708"/>
                <a:ext cx="62640" cy="300960"/>
              </p14:xfrm>
            </p:contentPart>
          </mc:Choice>
          <mc:Fallback>
            <p:pic>
              <p:nvPicPr>
                <p:cNvPr id="402" name="Ink 401">
                  <a:extLst>
                    <a:ext uri="{FF2B5EF4-FFF2-40B4-BE49-F238E27FC236}">
                      <a16:creationId xmlns:a16="http://schemas.microsoft.com/office/drawing/2014/main" id="{A69DA99A-3CAE-485C-81D3-12542865AA31}"/>
                    </a:ext>
                  </a:extLst>
                </p:cNvPr>
                <p:cNvPicPr/>
                <p:nvPr/>
              </p:nvPicPr>
              <p:blipFill>
                <a:blip r:embed="rId698"/>
                <a:stretch>
                  <a:fillRect/>
                </a:stretch>
              </p:blipFill>
              <p:spPr>
                <a:xfrm>
                  <a:off x="7337520" y="5791708"/>
                  <a:ext cx="13428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9">
              <p14:nvContentPartPr>
                <p14:cNvPr id="403" name="Ink 402">
                  <a:extLst>
                    <a:ext uri="{FF2B5EF4-FFF2-40B4-BE49-F238E27FC236}">
                      <a16:creationId xmlns:a16="http://schemas.microsoft.com/office/drawing/2014/main" id="{5861E562-0C4E-4F6A-AED2-57A766D326F2}"/>
                    </a:ext>
                  </a:extLst>
                </p14:cNvPr>
                <p14:cNvContentPartPr/>
                <p14:nvPr/>
              </p14:nvContentPartPr>
              <p14:xfrm>
                <a:off x="7595640" y="5880628"/>
                <a:ext cx="190440" cy="274680"/>
              </p14:xfrm>
            </p:contentPart>
          </mc:Choice>
          <mc:Fallback>
            <p:pic>
              <p:nvPicPr>
                <p:cNvPr id="403" name="Ink 402">
                  <a:extLst>
                    <a:ext uri="{FF2B5EF4-FFF2-40B4-BE49-F238E27FC236}">
                      <a16:creationId xmlns:a16="http://schemas.microsoft.com/office/drawing/2014/main" id="{5861E562-0C4E-4F6A-AED2-57A766D326F2}"/>
                    </a:ext>
                  </a:extLst>
                </p:cNvPr>
                <p:cNvPicPr/>
                <p:nvPr/>
              </p:nvPicPr>
              <p:blipFill>
                <a:blip r:embed="rId700"/>
                <a:stretch>
                  <a:fillRect/>
                </a:stretch>
              </p:blipFill>
              <p:spPr>
                <a:xfrm>
                  <a:off x="7559640" y="5844988"/>
                  <a:ext cx="2620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1">
              <p14:nvContentPartPr>
                <p14:cNvPr id="404" name="Ink 403">
                  <a:extLst>
                    <a:ext uri="{FF2B5EF4-FFF2-40B4-BE49-F238E27FC236}">
                      <a16:creationId xmlns:a16="http://schemas.microsoft.com/office/drawing/2014/main" id="{1E2C0E58-098A-48AD-BE26-BF44522809F8}"/>
                    </a:ext>
                  </a:extLst>
                </p14:cNvPr>
                <p14:cNvContentPartPr/>
                <p14:nvPr/>
              </p14:nvContentPartPr>
              <p14:xfrm>
                <a:off x="7604640" y="5991508"/>
                <a:ext cx="395280" cy="76320"/>
              </p14:xfrm>
            </p:contentPart>
          </mc:Choice>
          <mc:Fallback>
            <p:pic>
              <p:nvPicPr>
                <p:cNvPr id="404" name="Ink 403">
                  <a:extLst>
                    <a:ext uri="{FF2B5EF4-FFF2-40B4-BE49-F238E27FC236}">
                      <a16:creationId xmlns:a16="http://schemas.microsoft.com/office/drawing/2014/main" id="{1E2C0E58-098A-48AD-BE26-BF44522809F8}"/>
                    </a:ext>
                  </a:extLst>
                </p:cNvPr>
                <p:cNvPicPr/>
                <p:nvPr/>
              </p:nvPicPr>
              <p:blipFill>
                <a:blip r:embed="rId702"/>
                <a:stretch>
                  <a:fillRect/>
                </a:stretch>
              </p:blipFill>
              <p:spPr>
                <a:xfrm>
                  <a:off x="7568640" y="5955508"/>
                  <a:ext cx="46692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3">
              <p14:nvContentPartPr>
                <p14:cNvPr id="448" name="Ink 447">
                  <a:extLst>
                    <a:ext uri="{FF2B5EF4-FFF2-40B4-BE49-F238E27FC236}">
                      <a16:creationId xmlns:a16="http://schemas.microsoft.com/office/drawing/2014/main" id="{3580267C-61A0-4660-B1EC-CB076F26E9D2}"/>
                    </a:ext>
                  </a:extLst>
                </p14:cNvPr>
                <p14:cNvContentPartPr/>
                <p14:nvPr/>
              </p14:nvContentPartPr>
              <p14:xfrm>
                <a:off x="6946421" y="6278969"/>
                <a:ext cx="360" cy="360"/>
              </p14:xfrm>
            </p:contentPart>
          </mc:Choice>
          <mc:Fallback>
            <p:pic>
              <p:nvPicPr>
                <p:cNvPr id="448" name="Ink 447">
                  <a:extLst>
                    <a:ext uri="{FF2B5EF4-FFF2-40B4-BE49-F238E27FC236}">
                      <a16:creationId xmlns:a16="http://schemas.microsoft.com/office/drawing/2014/main" id="{3580267C-61A0-4660-B1EC-CB076F26E9D2}"/>
                    </a:ext>
                  </a:extLst>
                </p:cNvPr>
                <p:cNvPicPr/>
                <p:nvPr/>
              </p:nvPicPr>
              <p:blipFill>
                <a:blip r:embed="rId608"/>
                <a:stretch>
                  <a:fillRect/>
                </a:stretch>
              </p:blipFill>
              <p:spPr>
                <a:xfrm>
                  <a:off x="6910421" y="6243329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4">
              <p14:nvContentPartPr>
                <p14:cNvPr id="449" name="Ink 448">
                  <a:extLst>
                    <a:ext uri="{FF2B5EF4-FFF2-40B4-BE49-F238E27FC236}">
                      <a16:creationId xmlns:a16="http://schemas.microsoft.com/office/drawing/2014/main" id="{D6DEFE2C-DC34-49D5-85FF-FED12453DB4B}"/>
                    </a:ext>
                  </a:extLst>
                </p14:cNvPr>
                <p14:cNvContentPartPr/>
                <p14:nvPr/>
              </p14:nvContentPartPr>
              <p14:xfrm>
                <a:off x="6462581" y="6158729"/>
                <a:ext cx="1497960" cy="260640"/>
              </p14:xfrm>
            </p:contentPart>
          </mc:Choice>
          <mc:Fallback>
            <p:pic>
              <p:nvPicPr>
                <p:cNvPr id="449" name="Ink 448">
                  <a:extLst>
                    <a:ext uri="{FF2B5EF4-FFF2-40B4-BE49-F238E27FC236}">
                      <a16:creationId xmlns:a16="http://schemas.microsoft.com/office/drawing/2014/main" id="{D6DEFE2C-DC34-49D5-85FF-FED12453DB4B}"/>
                    </a:ext>
                  </a:extLst>
                </p:cNvPr>
                <p:cNvPicPr/>
                <p:nvPr/>
              </p:nvPicPr>
              <p:blipFill>
                <a:blip r:embed="rId705"/>
                <a:stretch>
                  <a:fillRect/>
                </a:stretch>
              </p:blipFill>
              <p:spPr>
                <a:xfrm>
                  <a:off x="6426581" y="6122729"/>
                  <a:ext cx="156960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6">
              <p14:nvContentPartPr>
                <p14:cNvPr id="450" name="Ink 449">
                  <a:extLst>
                    <a:ext uri="{FF2B5EF4-FFF2-40B4-BE49-F238E27FC236}">
                      <a16:creationId xmlns:a16="http://schemas.microsoft.com/office/drawing/2014/main" id="{F7F9F33A-F2BB-4E17-838D-8C845399B8DF}"/>
                    </a:ext>
                  </a:extLst>
                </p14:cNvPr>
                <p14:cNvContentPartPr/>
                <p14:nvPr/>
              </p14:nvContentPartPr>
              <p14:xfrm>
                <a:off x="6601181" y="6275369"/>
                <a:ext cx="1210680" cy="271080"/>
              </p14:xfrm>
            </p:contentPart>
          </mc:Choice>
          <mc:Fallback>
            <p:pic>
              <p:nvPicPr>
                <p:cNvPr id="450" name="Ink 449">
                  <a:extLst>
                    <a:ext uri="{FF2B5EF4-FFF2-40B4-BE49-F238E27FC236}">
                      <a16:creationId xmlns:a16="http://schemas.microsoft.com/office/drawing/2014/main" id="{F7F9F33A-F2BB-4E17-838D-8C845399B8DF}"/>
                    </a:ext>
                  </a:extLst>
                </p:cNvPr>
                <p:cNvPicPr/>
                <p:nvPr/>
              </p:nvPicPr>
              <p:blipFill>
                <a:blip r:embed="rId707"/>
                <a:stretch>
                  <a:fillRect/>
                </a:stretch>
              </p:blipFill>
              <p:spPr>
                <a:xfrm>
                  <a:off x="6565541" y="6239369"/>
                  <a:ext cx="1282320" cy="342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64007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en-US" sz="5400" b="1" dirty="0">
                <a:solidFill>
                  <a:schemeClr val="bg2"/>
                </a:solidFill>
              </a:rPr>
              <a:t>University of Mumbai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F.Y.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B.Com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Sem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-II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Mathematical &amp; Statistical Techniques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Examination Paper Pattern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eaLnBrk="1" hangingPunct="1"/>
            <a:r>
              <a:rPr lang="en-US" sz="5400" b="1">
                <a:solidFill>
                  <a:schemeClr val="bg2"/>
                </a:solidFill>
              </a:rPr>
              <a:t>Syllabus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514600"/>
            <a:ext cx="33528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</a:rPr>
              <a:t>Section-I</a:t>
            </a:r>
          </a:p>
          <a:p>
            <a:pPr algn="ctr">
              <a:defRPr/>
            </a:pPr>
            <a:r>
              <a:rPr lang="en-US" sz="3600" b="1" dirty="0">
                <a:solidFill>
                  <a:schemeClr val="tx1"/>
                </a:solidFill>
              </a:rPr>
              <a:t>Mathematics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5257800" y="2514600"/>
            <a:ext cx="33528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Section-II</a:t>
            </a:r>
          </a:p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Statistics</a:t>
            </a:r>
          </a:p>
        </p:txBody>
      </p:sp>
      <p:cxnSp>
        <p:nvCxnSpPr>
          <p:cNvPr id="8" name="Straight Arrow Connector 7"/>
          <p:cNvCxnSpPr>
            <a:stCxn id="7170" idx="2"/>
            <a:endCxn id="6" idx="0"/>
          </p:cNvCxnSpPr>
          <p:nvPr/>
        </p:nvCxnSpPr>
        <p:spPr>
          <a:xfrm rot="16200000" flipH="1">
            <a:off x="5204619" y="785019"/>
            <a:ext cx="1096962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170" idx="2"/>
            <a:endCxn id="5" idx="0"/>
          </p:cNvCxnSpPr>
          <p:nvPr/>
        </p:nvCxnSpPr>
        <p:spPr>
          <a:xfrm rot="5400000">
            <a:off x="2880519" y="823119"/>
            <a:ext cx="1096962" cy="228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84238"/>
          </a:xfrm>
          <a:solidFill>
            <a:srgbClr val="002060"/>
          </a:solidFill>
        </p:spPr>
        <p:txBody>
          <a:bodyPr/>
          <a:lstStyle/>
          <a:p>
            <a:pPr>
              <a:defRPr/>
            </a:pPr>
            <a:br>
              <a:rPr lang="en-US" sz="5400" b="1" dirty="0"/>
            </a:br>
            <a:r>
              <a:rPr lang="en-US" sz="5400" b="1" dirty="0">
                <a:solidFill>
                  <a:schemeClr val="bg1"/>
                </a:solidFill>
              </a:rPr>
              <a:t>Section-I:Mathematics(40 </a:t>
            </a:r>
            <a:r>
              <a:rPr lang="en-US" sz="5400" b="1" dirty="0" err="1">
                <a:solidFill>
                  <a:schemeClr val="bg1"/>
                </a:solidFill>
              </a:rPr>
              <a:t>Mks</a:t>
            </a:r>
            <a:r>
              <a:rPr lang="en-US" sz="5400" b="1" dirty="0">
                <a:solidFill>
                  <a:schemeClr val="bg1"/>
                </a:solidFill>
              </a:rPr>
              <a:t>)</a:t>
            </a:r>
            <a:br>
              <a:rPr lang="en-US" sz="5400" b="1" dirty="0">
                <a:solidFill>
                  <a:schemeClr val="bg1"/>
                </a:solidFill>
              </a:rPr>
            </a:b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990600"/>
            <a:ext cx="8839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" pitchFamily="2" charset="2"/>
              <a:buChar char="§"/>
              <a:defRPr/>
            </a:pPr>
            <a:r>
              <a:rPr lang="en-US" sz="3200" b="1" dirty="0">
                <a:solidFill>
                  <a:schemeClr val="tx1"/>
                </a:solidFill>
              </a:rPr>
              <a:t>There will be 2  questions of 20 marks each.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3200" b="1" dirty="0">
                <a:solidFill>
                  <a:schemeClr val="tx1"/>
                </a:solidFill>
              </a:rPr>
              <a:t>Each main question has 5 sub questions of  5 marks each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3200" b="1" dirty="0">
                <a:solidFill>
                  <a:schemeClr val="tx1"/>
                </a:solidFill>
              </a:rPr>
              <a:t>Students have to attempt any 4 out of 5 </a:t>
            </a:r>
            <a:r>
              <a:rPr lang="en-US" sz="3200" b="1" dirty="0" err="1">
                <a:solidFill>
                  <a:schemeClr val="tx1"/>
                </a:solidFill>
              </a:rPr>
              <a:t>subquestions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4038600"/>
            <a:ext cx="88392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" pitchFamily="2" charset="2"/>
              <a:buChar char="§"/>
              <a:defRPr/>
            </a:pPr>
            <a:r>
              <a:rPr lang="en-US" sz="3200" b="1" dirty="0">
                <a:solidFill>
                  <a:schemeClr val="tx1"/>
                </a:solidFill>
              </a:rPr>
              <a:t>Question 1:Unit-I</a:t>
            </a:r>
          </a:p>
          <a:p>
            <a:pPr>
              <a:defRPr/>
            </a:pP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rgbClr val="002060"/>
                </a:solidFill>
              </a:rPr>
              <a:t>Derivatives &amp; Applications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3200" b="1" dirty="0">
                <a:solidFill>
                  <a:schemeClr val="tx1"/>
                </a:solidFill>
              </a:rPr>
              <a:t>Question 2:Unit-II</a:t>
            </a:r>
          </a:p>
          <a:p>
            <a:pPr>
              <a:defRPr/>
            </a:pP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rgbClr val="002060"/>
                </a:solidFill>
              </a:rPr>
              <a:t>Interest and Annuity</a:t>
            </a:r>
          </a:p>
          <a:p>
            <a:pPr>
              <a:defRPr/>
            </a:pP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2060"/>
          </a:solidFill>
        </p:spPr>
        <p:txBody>
          <a:bodyPr/>
          <a:lstStyle/>
          <a:p>
            <a:pPr>
              <a:defRPr/>
            </a:pPr>
            <a:br>
              <a:rPr lang="en-US" sz="5400" b="1" dirty="0"/>
            </a:br>
            <a:r>
              <a:rPr lang="en-US" sz="5400" b="1" dirty="0">
                <a:solidFill>
                  <a:schemeClr val="bg1"/>
                </a:solidFill>
              </a:rPr>
              <a:t>Section-</a:t>
            </a:r>
            <a:r>
              <a:rPr lang="en-US" sz="5400" b="1" dirty="0" err="1">
                <a:solidFill>
                  <a:schemeClr val="bg1"/>
                </a:solidFill>
              </a:rPr>
              <a:t>II:Statistics</a:t>
            </a:r>
            <a:r>
              <a:rPr lang="en-US" sz="5400" b="1" dirty="0">
                <a:solidFill>
                  <a:schemeClr val="bg1"/>
                </a:solidFill>
              </a:rPr>
              <a:t>(60 </a:t>
            </a:r>
            <a:r>
              <a:rPr lang="en-US" sz="5400" b="1" dirty="0" err="1">
                <a:solidFill>
                  <a:schemeClr val="bg1"/>
                </a:solidFill>
              </a:rPr>
              <a:t>Mks</a:t>
            </a:r>
            <a:r>
              <a:rPr lang="en-US" sz="5400" b="1" dirty="0">
                <a:solidFill>
                  <a:schemeClr val="bg1"/>
                </a:solidFill>
              </a:rPr>
              <a:t>)</a:t>
            </a:r>
            <a:br>
              <a:rPr lang="en-US" sz="5400" b="1" dirty="0">
                <a:solidFill>
                  <a:schemeClr val="bg1"/>
                </a:solidFill>
              </a:rPr>
            </a:b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0"/>
            <a:ext cx="9144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1"/>
                </a:solidFill>
              </a:rPr>
              <a:t>There will be 3  questions of 20 marks each.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1"/>
                </a:solidFill>
              </a:rPr>
              <a:t>Each main question has 5 sub questions of  5 marks each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1"/>
                </a:solidFill>
              </a:rPr>
              <a:t>Students have to attempt any 4 out of 5 </a:t>
            </a:r>
            <a:r>
              <a:rPr lang="en-US" sz="2800" b="1" dirty="0" err="1">
                <a:solidFill>
                  <a:schemeClr val="tx1"/>
                </a:solidFill>
              </a:rPr>
              <a:t>subquestions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286000"/>
            <a:ext cx="9144000" cy="434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" pitchFamily="2" charset="2"/>
              <a:buChar char="§"/>
              <a:defRPr/>
            </a:pPr>
            <a:r>
              <a:rPr lang="en-US" sz="4000" b="1" dirty="0">
                <a:solidFill>
                  <a:schemeClr val="tx1"/>
                </a:solidFill>
              </a:rPr>
              <a:t>Question 3:Unit-III</a:t>
            </a:r>
          </a:p>
          <a:p>
            <a:pPr>
              <a:defRPr/>
            </a:pPr>
            <a:r>
              <a:rPr lang="en-US" sz="4000" b="1" dirty="0">
                <a:solidFill>
                  <a:schemeClr val="tx1"/>
                </a:solidFill>
              </a:rPr>
              <a:t>	</a:t>
            </a:r>
            <a:r>
              <a:rPr lang="en-US" sz="4000" b="1" dirty="0">
                <a:solidFill>
                  <a:srgbClr val="002060"/>
                </a:solidFill>
              </a:rPr>
              <a:t>Correlation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4000" b="1" dirty="0">
                <a:solidFill>
                  <a:schemeClr val="tx1"/>
                </a:solidFill>
              </a:rPr>
              <a:t>Question 4:Unit-IV</a:t>
            </a:r>
          </a:p>
          <a:p>
            <a:pPr>
              <a:defRPr/>
            </a:pPr>
            <a:r>
              <a:rPr lang="en-US" sz="4000" b="1" dirty="0">
                <a:solidFill>
                  <a:schemeClr val="tx1"/>
                </a:solidFill>
              </a:rPr>
              <a:t>	</a:t>
            </a:r>
            <a:r>
              <a:rPr lang="en-US" sz="4000" b="1" dirty="0">
                <a:solidFill>
                  <a:srgbClr val="002060"/>
                </a:solidFill>
              </a:rPr>
              <a:t>Time Series and Index Numbers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4000" b="1" dirty="0">
                <a:solidFill>
                  <a:schemeClr val="tx1"/>
                </a:solidFill>
              </a:rPr>
              <a:t>Question 5:Unit-V</a:t>
            </a:r>
          </a:p>
          <a:p>
            <a:pPr>
              <a:defRPr/>
            </a:pPr>
            <a:r>
              <a:rPr lang="en-US" sz="4000" b="1" dirty="0">
                <a:solidFill>
                  <a:schemeClr val="tx1"/>
                </a:solidFill>
              </a:rPr>
              <a:t>	</a:t>
            </a:r>
            <a:r>
              <a:rPr lang="en-US" sz="4000" b="1" dirty="0">
                <a:solidFill>
                  <a:srgbClr val="002060"/>
                </a:solidFill>
              </a:rPr>
              <a:t>Probability Distribution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/>
              <a:t>Scatter Diagrams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eaLnBrk="1" hangingPunct="1"/>
            <a:r>
              <a:rPr lang="en-US" sz="2800"/>
              <a:t>Scatter diagrams are used to demonstrate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/>
              <a:t>   correlation </a:t>
            </a:r>
            <a:r>
              <a:rPr lang="en-US" sz="2800"/>
              <a:t>between two quantitative variables.</a:t>
            </a:r>
          </a:p>
          <a:p>
            <a:pPr marL="342900" lvl="1" indent="-342900" eaLnBrk="1" hangingPunct="1">
              <a:buClr>
                <a:schemeClr val="hlink"/>
              </a:buClr>
            </a:pPr>
            <a:r>
              <a:rPr lang="en-US"/>
              <a:t>A scatter diagram shows at a glance the direction of the relationship. </a:t>
            </a:r>
          </a:p>
          <a:p>
            <a:pPr eaLnBrk="1" hangingPunct="1"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8196" name="Picture 11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 b="42747"/>
          <a:stretch>
            <a:fillRect/>
          </a:stretch>
        </p:blipFill>
        <p:spPr bwMode="auto">
          <a:xfrm>
            <a:off x="701675" y="3352800"/>
            <a:ext cx="74517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Positive Correlation( +)</a:t>
            </a:r>
          </a:p>
        </p:txBody>
      </p:sp>
      <p:sp>
        <p:nvSpPr>
          <p:cNvPr id="11270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A </a:t>
            </a:r>
            <a:r>
              <a:rPr lang="en-US">
                <a:solidFill>
                  <a:srgbClr val="FFFF00"/>
                </a:solidFill>
              </a:rPr>
              <a:t>positive correlation </a:t>
            </a:r>
            <a:r>
              <a:rPr lang="en-US"/>
              <a:t>appears as a cluster of data points that slopes from the lower left to the upper right.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447800" y="3048000"/>
            <a:ext cx="6629400" cy="3505200"/>
            <a:chOff x="752" y="2584"/>
            <a:chExt cx="3568" cy="1832"/>
          </a:xfrm>
        </p:grpSpPr>
        <p:pic>
          <p:nvPicPr>
            <p:cNvPr id="9221" name="Picture 5"/>
            <p:cNvPicPr>
              <a:picLocks noChangeAspect="1" noChangeArrowheads="1"/>
            </p:cNvPicPr>
            <p:nvPr/>
          </p:nvPicPr>
          <p:blipFill>
            <a:blip r:embed="rId2">
              <a:lum contrast="36000"/>
            </a:blip>
            <a:srcRect t="11133" r="66301"/>
            <a:stretch>
              <a:fillRect/>
            </a:stretch>
          </p:blipFill>
          <p:spPr bwMode="auto">
            <a:xfrm>
              <a:off x="752" y="2584"/>
              <a:ext cx="2464" cy="1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22" name="Group 12"/>
            <p:cNvGrpSpPr>
              <a:grpSpLocks/>
            </p:cNvGrpSpPr>
            <p:nvPr/>
          </p:nvGrpSpPr>
          <p:grpSpPr bwMode="auto">
            <a:xfrm>
              <a:off x="3936" y="2688"/>
              <a:ext cx="384" cy="960"/>
              <a:chOff x="3456" y="2304"/>
              <a:chExt cx="384" cy="960"/>
            </a:xfrm>
          </p:grpSpPr>
          <p:sp>
            <p:nvSpPr>
              <p:cNvPr id="9223" name="Line 10"/>
              <p:cNvSpPr>
                <a:spLocks noChangeShapeType="1"/>
              </p:cNvSpPr>
              <p:nvPr/>
            </p:nvSpPr>
            <p:spPr bwMode="auto">
              <a:xfrm flipV="1">
                <a:off x="3840" y="2304"/>
                <a:ext cx="0" cy="960"/>
              </a:xfrm>
              <a:prstGeom prst="line">
                <a:avLst/>
              </a:prstGeom>
              <a:noFill/>
              <a:ln w="38100">
                <a:solidFill>
                  <a:srgbClr val="CA0202"/>
                </a:solidFill>
                <a:round/>
                <a:headEnd/>
                <a:tailEnd type="arrow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9224" name="Line 11"/>
              <p:cNvSpPr>
                <a:spLocks noChangeShapeType="1"/>
              </p:cNvSpPr>
              <p:nvPr/>
            </p:nvSpPr>
            <p:spPr bwMode="auto">
              <a:xfrm flipV="1">
                <a:off x="3456" y="2304"/>
                <a:ext cx="0" cy="960"/>
              </a:xfrm>
              <a:prstGeom prst="line">
                <a:avLst/>
              </a:prstGeom>
              <a:noFill/>
              <a:ln w="38100">
                <a:solidFill>
                  <a:srgbClr val="CA0202"/>
                </a:solidFill>
                <a:round/>
                <a:headEnd/>
                <a:tailEnd type="arrow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Negative Correlation( -)</a:t>
            </a:r>
          </a:p>
        </p:txBody>
      </p:sp>
      <p:sp>
        <p:nvSpPr>
          <p:cNvPr id="11270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077200" cy="4530725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/>
              <a:t>A </a:t>
            </a:r>
            <a:r>
              <a:rPr lang="en-US">
                <a:solidFill>
                  <a:srgbClr val="CA0202"/>
                </a:solidFill>
              </a:rPr>
              <a:t>negative correlation</a:t>
            </a:r>
            <a:r>
              <a:rPr lang="en-US"/>
              <a:t> appears as a cluster of data points that slopes from the upper left to the lower right.</a:t>
            </a:r>
          </a:p>
          <a:p>
            <a:pPr lvl="1" eaLnBrk="1" hangingPunct="1">
              <a:buFont typeface="Wingdings" pitchFamily="2" charset="2"/>
              <a:buNone/>
            </a:pPr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371600" y="3276600"/>
            <a:ext cx="6400800" cy="3200400"/>
            <a:chOff x="1008" y="2304"/>
            <a:chExt cx="2880" cy="2115"/>
          </a:xfrm>
        </p:grpSpPr>
        <p:pic>
          <p:nvPicPr>
            <p:cNvPr id="10245" name="Picture 5"/>
            <p:cNvPicPr>
              <a:picLocks noChangeAspect="1" noChangeArrowheads="1"/>
            </p:cNvPicPr>
            <p:nvPr/>
          </p:nvPicPr>
          <p:blipFill>
            <a:blip r:embed="rId2">
              <a:lum contrast="30000"/>
            </a:blip>
            <a:srcRect l="31886" t="12907" r="33694"/>
            <a:stretch>
              <a:fillRect/>
            </a:stretch>
          </p:blipFill>
          <p:spPr bwMode="auto">
            <a:xfrm>
              <a:off x="1008" y="2304"/>
              <a:ext cx="2202" cy="2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246" name="Group 12"/>
            <p:cNvGrpSpPr>
              <a:grpSpLocks/>
            </p:cNvGrpSpPr>
            <p:nvPr/>
          </p:nvGrpSpPr>
          <p:grpSpPr bwMode="auto">
            <a:xfrm>
              <a:off x="3549" y="2976"/>
              <a:ext cx="339" cy="862"/>
              <a:chOff x="3549" y="3341"/>
              <a:chExt cx="339" cy="862"/>
            </a:xfrm>
          </p:grpSpPr>
          <p:sp>
            <p:nvSpPr>
              <p:cNvPr id="10247" name="Line 6"/>
              <p:cNvSpPr>
                <a:spLocks noChangeShapeType="1"/>
              </p:cNvSpPr>
              <p:nvPr/>
            </p:nvSpPr>
            <p:spPr bwMode="auto">
              <a:xfrm flipV="1">
                <a:off x="3549" y="3341"/>
                <a:ext cx="0" cy="862"/>
              </a:xfrm>
              <a:prstGeom prst="line">
                <a:avLst/>
              </a:prstGeom>
              <a:noFill/>
              <a:ln w="38100">
                <a:solidFill>
                  <a:srgbClr val="CA0202"/>
                </a:solidFill>
                <a:round/>
                <a:headEnd/>
                <a:tailEnd type="arrow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48" name="Line 7"/>
              <p:cNvSpPr>
                <a:spLocks noChangeShapeType="1"/>
              </p:cNvSpPr>
              <p:nvPr/>
            </p:nvSpPr>
            <p:spPr bwMode="auto">
              <a:xfrm>
                <a:off x="3888" y="3341"/>
                <a:ext cx="0" cy="862"/>
              </a:xfrm>
              <a:prstGeom prst="line">
                <a:avLst/>
              </a:prstGeom>
              <a:noFill/>
              <a:ln w="38100">
                <a:solidFill>
                  <a:srgbClr val="CA0202"/>
                </a:solidFill>
                <a:round/>
                <a:headEnd/>
                <a:tailEnd type="arrow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 Correlation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In cases where there is no correlation between two variables, there is no direction in the pattern of the dots.</a:t>
            </a:r>
          </a:p>
          <a:p>
            <a:pPr eaLnBrk="1" hangingPunct="1"/>
            <a:r>
              <a:rPr lang="en-US" sz="2800"/>
              <a:t>They are scattered about the plot in an irregular pattern.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743200" y="3810000"/>
            <a:ext cx="5334000" cy="2514600"/>
            <a:chOff x="2760" y="2910"/>
            <a:chExt cx="8520" cy="7290"/>
          </a:xfrm>
        </p:grpSpPr>
        <p:grpSp>
          <p:nvGrpSpPr>
            <p:cNvPr id="11269" name="Group 16"/>
            <p:cNvGrpSpPr>
              <a:grpSpLocks/>
            </p:cNvGrpSpPr>
            <p:nvPr/>
          </p:nvGrpSpPr>
          <p:grpSpPr bwMode="auto">
            <a:xfrm>
              <a:off x="2760" y="2910"/>
              <a:ext cx="8520" cy="7290"/>
              <a:chOff x="2760" y="2910"/>
              <a:chExt cx="8520" cy="7290"/>
            </a:xfrm>
          </p:grpSpPr>
          <p:grpSp>
            <p:nvGrpSpPr>
              <p:cNvPr id="11271" name="Group 17"/>
              <p:cNvGrpSpPr>
                <a:grpSpLocks/>
              </p:cNvGrpSpPr>
              <p:nvPr/>
            </p:nvGrpSpPr>
            <p:grpSpPr bwMode="auto">
              <a:xfrm>
                <a:off x="2760" y="2910"/>
                <a:ext cx="8520" cy="7290"/>
                <a:chOff x="2760" y="2910"/>
                <a:chExt cx="8520" cy="7290"/>
              </a:xfrm>
            </p:grpSpPr>
            <p:grpSp>
              <p:nvGrpSpPr>
                <p:cNvPr id="11273" name="Group 18"/>
                <p:cNvGrpSpPr>
                  <a:grpSpLocks/>
                </p:cNvGrpSpPr>
                <p:nvPr/>
              </p:nvGrpSpPr>
              <p:grpSpPr bwMode="auto">
                <a:xfrm>
                  <a:off x="2760" y="2910"/>
                  <a:ext cx="8520" cy="7290"/>
                  <a:chOff x="2760" y="2910"/>
                  <a:chExt cx="8520" cy="7290"/>
                </a:xfrm>
              </p:grpSpPr>
              <p:grpSp>
                <p:nvGrpSpPr>
                  <p:cNvPr id="11275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2760" y="2910"/>
                    <a:ext cx="8520" cy="7290"/>
                    <a:chOff x="2760" y="2910"/>
                    <a:chExt cx="8520" cy="7290"/>
                  </a:xfrm>
                </p:grpSpPr>
                <p:pic>
                  <p:nvPicPr>
                    <p:cNvPr id="11277" name="Picture 20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>
                      <a:lum contrast="30000"/>
                    </a:blip>
                    <a:srcRect t="50020" r="50000"/>
                    <a:stretch>
                      <a:fillRect/>
                    </a:stretch>
                  </p:blipFill>
                  <p:spPr bwMode="auto">
                    <a:xfrm>
                      <a:off x="2760" y="2910"/>
                      <a:ext cx="8520" cy="729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</p:pic>
                <p:sp>
                  <p:nvSpPr>
                    <p:cNvPr id="11278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80" y="6300"/>
                      <a:ext cx="6300" cy="0"/>
                    </a:xfrm>
                    <a:prstGeom prst="line">
                      <a:avLst/>
                    </a:prstGeom>
                    <a:noFill/>
                    <a:ln w="107950">
                      <a:solidFill>
                        <a:srgbClr val="FFFFFF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27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7380" y="6300"/>
                    <a:ext cx="2880" cy="0"/>
                  </a:xfrm>
                  <a:prstGeom prst="line">
                    <a:avLst/>
                  </a:prstGeom>
                  <a:noFill/>
                  <a:ln w="1143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274" name="Rectangle 23"/>
                <p:cNvSpPr>
                  <a:spLocks noChangeArrowheads="1"/>
                </p:cNvSpPr>
                <p:nvPr/>
              </p:nvSpPr>
              <p:spPr bwMode="auto">
                <a:xfrm>
                  <a:off x="8100" y="5940"/>
                  <a:ext cx="2160" cy="3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72" name="Rectangle 24"/>
              <p:cNvSpPr>
                <a:spLocks noChangeArrowheads="1"/>
              </p:cNvSpPr>
              <p:nvPr/>
            </p:nvSpPr>
            <p:spPr bwMode="auto">
              <a:xfrm>
                <a:off x="3960" y="6120"/>
                <a:ext cx="2880" cy="1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0" name="Oval 25"/>
            <p:cNvSpPr>
              <a:spLocks noChangeArrowheads="1"/>
            </p:cNvSpPr>
            <p:nvPr/>
          </p:nvSpPr>
          <p:spPr bwMode="auto">
            <a:xfrm>
              <a:off x="7020" y="6120"/>
              <a:ext cx="720" cy="18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</TotalTime>
  <Words>589</Words>
  <Application>Microsoft Office PowerPoint</Application>
  <PresentationFormat>On-screen Show (4:3)</PresentationFormat>
  <Paragraphs>119</Paragraphs>
  <Slides>17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Clip</vt:lpstr>
      <vt:lpstr>F.Y. B.Com. Sem-II</vt:lpstr>
      <vt:lpstr>University of Mumbai</vt:lpstr>
      <vt:lpstr>Syllabus</vt:lpstr>
      <vt:lpstr> Section-I:Mathematics(40 Mks) </vt:lpstr>
      <vt:lpstr> Section-II:Statistics(60 Mks) </vt:lpstr>
      <vt:lpstr>Scatter Diagrams</vt:lpstr>
      <vt:lpstr>Positive Correlation( +)</vt:lpstr>
      <vt:lpstr>Negative Correlation( -)</vt:lpstr>
      <vt:lpstr>No Correlation</vt:lpstr>
      <vt:lpstr>Strength of Relationship</vt:lpstr>
      <vt:lpstr> Time-Series Components</vt:lpstr>
      <vt:lpstr>Secular Trend Component</vt:lpstr>
      <vt:lpstr>Cyclical Component</vt:lpstr>
      <vt:lpstr>Seasonal Component</vt:lpstr>
      <vt:lpstr>Random or Irregular Component</vt:lpstr>
      <vt:lpstr>Moving Average Example Solution</vt:lpstr>
      <vt:lpstr>Fit a trend line by least square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manmohan rao</cp:lastModifiedBy>
  <cp:revision>174</cp:revision>
  <cp:lastPrinted>1601-01-01T00:00:00Z</cp:lastPrinted>
  <dcterms:created xsi:type="dcterms:W3CDTF">1601-01-01T00:00:00Z</dcterms:created>
  <dcterms:modified xsi:type="dcterms:W3CDTF">2021-02-21T01:38:57Z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